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5" r:id="rId3"/>
    <p:sldId id="257" r:id="rId4"/>
    <p:sldId id="261" r:id="rId5"/>
    <p:sldId id="259" r:id="rId6"/>
    <p:sldId id="266" r:id="rId7"/>
    <p:sldId id="260" r:id="rId8"/>
    <p:sldId id="262" r:id="rId9"/>
    <p:sldId id="263" r:id="rId10"/>
    <p:sldId id="264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1450"/>
  </p:normalViewPr>
  <p:slideViewPr>
    <p:cSldViewPr snapToGrid="0" snapToObjects="1">
      <p:cViewPr varScale="1">
        <p:scale>
          <a:sx n="103" d="100"/>
          <a:sy n="103" d="100"/>
        </p:scale>
        <p:origin x="89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svg"/><Relationship Id="rId1" Type="http://schemas.openxmlformats.org/officeDocument/2006/relationships/image" Target="../media/image34.png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4" Type="http://schemas.openxmlformats.org/officeDocument/2006/relationships/image" Target="../media/image37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svg"/><Relationship Id="rId1" Type="http://schemas.openxmlformats.org/officeDocument/2006/relationships/image" Target="../media/image34.png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4" Type="http://schemas.openxmlformats.org/officeDocument/2006/relationships/image" Target="../media/image3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67E8E82-9ECB-470F-9E4A-7E84C3FAE492}" type="doc">
      <dgm:prSet loTypeId="urn:microsoft.com/office/officeart/2018/2/layout/IconLabelList" loCatId="icon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A626D083-9B35-45B4-A92F-DF2903676C0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Staff Data Scientist </a:t>
          </a:r>
        </a:p>
      </dgm:t>
    </dgm:pt>
    <dgm:pt modelId="{7D08B702-4FB9-4877-B360-73DAB428236A}" type="parTrans" cxnId="{03A4B628-2A6F-464D-B331-FCDA22CF1412}">
      <dgm:prSet/>
      <dgm:spPr/>
      <dgm:t>
        <a:bodyPr/>
        <a:lstStyle/>
        <a:p>
          <a:endParaRPr lang="en-US"/>
        </a:p>
      </dgm:t>
    </dgm:pt>
    <dgm:pt modelId="{AA0A23DE-AEA8-4609-A5EF-4D64EA939BB2}" type="sibTrans" cxnId="{03A4B628-2A6F-464D-B331-FCDA22CF1412}">
      <dgm:prSet/>
      <dgm:spPr/>
      <dgm:t>
        <a:bodyPr/>
        <a:lstStyle/>
        <a:p>
          <a:endParaRPr lang="en-US"/>
        </a:p>
      </dgm:t>
    </dgm:pt>
    <dgm:pt modelId="{F4E48C3B-28F0-4850-8645-22BD2F94474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Author of Multiple Books</a:t>
          </a:r>
        </a:p>
      </dgm:t>
    </dgm:pt>
    <dgm:pt modelId="{0787F4AB-74AB-4AE7-9973-370727330406}" type="parTrans" cxnId="{E0C69266-3CBA-4744-98A0-13DC7C7641A0}">
      <dgm:prSet/>
      <dgm:spPr/>
      <dgm:t>
        <a:bodyPr/>
        <a:lstStyle/>
        <a:p>
          <a:endParaRPr lang="en-US"/>
        </a:p>
      </dgm:t>
    </dgm:pt>
    <dgm:pt modelId="{88516582-D9E6-4CED-ADC7-BF67F6E126ED}" type="sibTrans" cxnId="{E0C69266-3CBA-4744-98A0-13DC7C7641A0}">
      <dgm:prSet/>
      <dgm:spPr/>
      <dgm:t>
        <a:bodyPr/>
        <a:lstStyle/>
        <a:p>
          <a:endParaRPr lang="en-US"/>
        </a:p>
      </dgm:t>
    </dgm:pt>
    <dgm:pt modelId="{F866C2FD-557E-4BF3-899D-6A7FCA58CEB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Inventor with 7+ patents</a:t>
          </a:r>
        </a:p>
      </dgm:t>
    </dgm:pt>
    <dgm:pt modelId="{2BB7C4AF-8844-419D-B0B7-0C5059F44EAF}" type="parTrans" cxnId="{A8983D62-C1E2-4411-8AC1-039381839DC5}">
      <dgm:prSet/>
      <dgm:spPr/>
      <dgm:t>
        <a:bodyPr/>
        <a:lstStyle/>
        <a:p>
          <a:endParaRPr lang="en-US"/>
        </a:p>
      </dgm:t>
    </dgm:pt>
    <dgm:pt modelId="{BD158067-1BA7-43E2-B8D5-CFF8ADA0C134}" type="sibTrans" cxnId="{A8983D62-C1E2-4411-8AC1-039381839DC5}">
      <dgm:prSet/>
      <dgm:spPr/>
      <dgm:t>
        <a:bodyPr/>
        <a:lstStyle/>
        <a:p>
          <a:endParaRPr lang="en-US"/>
        </a:p>
      </dgm:t>
    </dgm:pt>
    <dgm:pt modelId="{909A0E03-8D34-4503-9101-2195EFD426B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Speaker at Top Events</a:t>
          </a:r>
        </a:p>
      </dgm:t>
    </dgm:pt>
    <dgm:pt modelId="{B9D7F2BD-B4F8-4A7A-973B-CC022123E738}" type="parTrans" cxnId="{8E0E6FFC-819A-47C7-997B-7C5EE95B489C}">
      <dgm:prSet/>
      <dgm:spPr/>
      <dgm:t>
        <a:bodyPr/>
        <a:lstStyle/>
        <a:p>
          <a:endParaRPr lang="en-US"/>
        </a:p>
      </dgm:t>
    </dgm:pt>
    <dgm:pt modelId="{24604BBF-BD09-43B2-975E-FB73848BE7A6}" type="sibTrans" cxnId="{8E0E6FFC-819A-47C7-997B-7C5EE95B489C}">
      <dgm:prSet/>
      <dgm:spPr/>
      <dgm:t>
        <a:bodyPr/>
        <a:lstStyle/>
        <a:p>
          <a:endParaRPr lang="en-US"/>
        </a:p>
      </dgm:t>
    </dgm:pt>
    <dgm:pt modelId="{305D7D42-4233-4B22-98F9-CAAB24EAEBEC}" type="pres">
      <dgm:prSet presAssocID="{667E8E82-9ECB-470F-9E4A-7E84C3FAE492}" presName="root" presStyleCnt="0">
        <dgm:presLayoutVars>
          <dgm:dir/>
          <dgm:resizeHandles val="exact"/>
        </dgm:presLayoutVars>
      </dgm:prSet>
      <dgm:spPr/>
    </dgm:pt>
    <dgm:pt modelId="{09D97A74-3DA7-458B-BF21-C2B44DB45EAF}" type="pres">
      <dgm:prSet presAssocID="{A626D083-9B35-45B4-A92F-DF2903676C08}" presName="compNode" presStyleCnt="0"/>
      <dgm:spPr/>
    </dgm:pt>
    <dgm:pt modelId="{6674859E-9BBD-4C26-9359-35F8805AFADB}" type="pres">
      <dgm:prSet presAssocID="{A626D083-9B35-45B4-A92F-DF2903676C08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C13C7337-F9B3-4E5E-9F89-CBAE900FA8AE}" type="pres">
      <dgm:prSet presAssocID="{A626D083-9B35-45B4-A92F-DF2903676C08}" presName="spaceRect" presStyleCnt="0"/>
      <dgm:spPr/>
    </dgm:pt>
    <dgm:pt modelId="{8E7D7279-9D15-4441-A84A-B165F4E8E21A}" type="pres">
      <dgm:prSet presAssocID="{A626D083-9B35-45B4-A92F-DF2903676C08}" presName="textRect" presStyleLbl="revTx" presStyleIdx="0" presStyleCnt="4">
        <dgm:presLayoutVars>
          <dgm:chMax val="1"/>
          <dgm:chPref val="1"/>
        </dgm:presLayoutVars>
      </dgm:prSet>
      <dgm:spPr/>
    </dgm:pt>
    <dgm:pt modelId="{E23228FF-9CB1-4194-B7CA-9B87AAE8CE6C}" type="pres">
      <dgm:prSet presAssocID="{AA0A23DE-AEA8-4609-A5EF-4D64EA939BB2}" presName="sibTrans" presStyleCnt="0"/>
      <dgm:spPr/>
    </dgm:pt>
    <dgm:pt modelId="{E407A357-F32F-46CB-BED4-410DA9F98449}" type="pres">
      <dgm:prSet presAssocID="{F4E48C3B-28F0-4850-8645-22BD2F944747}" presName="compNode" presStyleCnt="0"/>
      <dgm:spPr/>
    </dgm:pt>
    <dgm:pt modelId="{D67AE5C2-9B16-4675-801E-69A6CD5F5896}" type="pres">
      <dgm:prSet presAssocID="{F4E48C3B-28F0-4850-8645-22BD2F944747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5F0AA2DE-4EF5-44DC-9C31-901F2C8753BE}" type="pres">
      <dgm:prSet presAssocID="{F4E48C3B-28F0-4850-8645-22BD2F944747}" presName="spaceRect" presStyleCnt="0"/>
      <dgm:spPr/>
    </dgm:pt>
    <dgm:pt modelId="{305C57A4-7E94-4552-83DF-BB161FFBC618}" type="pres">
      <dgm:prSet presAssocID="{F4E48C3B-28F0-4850-8645-22BD2F944747}" presName="textRect" presStyleLbl="revTx" presStyleIdx="1" presStyleCnt="4">
        <dgm:presLayoutVars>
          <dgm:chMax val="1"/>
          <dgm:chPref val="1"/>
        </dgm:presLayoutVars>
      </dgm:prSet>
      <dgm:spPr/>
    </dgm:pt>
    <dgm:pt modelId="{D0C1158E-93F0-469F-B940-47384F09046A}" type="pres">
      <dgm:prSet presAssocID="{88516582-D9E6-4CED-ADC7-BF67F6E126ED}" presName="sibTrans" presStyleCnt="0"/>
      <dgm:spPr/>
    </dgm:pt>
    <dgm:pt modelId="{3539231D-86B9-46F0-9F60-437994CC088E}" type="pres">
      <dgm:prSet presAssocID="{F866C2FD-557E-4BF3-899D-6A7FCA58CEB3}" presName="compNode" presStyleCnt="0"/>
      <dgm:spPr/>
    </dgm:pt>
    <dgm:pt modelId="{4E964C5D-823A-4D9E-9D96-731C3831A3F1}" type="pres">
      <dgm:prSet presAssocID="{F866C2FD-557E-4BF3-899D-6A7FCA58CEB3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ightbulb"/>
        </a:ext>
      </dgm:extLst>
    </dgm:pt>
    <dgm:pt modelId="{49EDB071-486D-47BC-9005-51E803ACE299}" type="pres">
      <dgm:prSet presAssocID="{F866C2FD-557E-4BF3-899D-6A7FCA58CEB3}" presName="spaceRect" presStyleCnt="0"/>
      <dgm:spPr/>
    </dgm:pt>
    <dgm:pt modelId="{811D813F-218F-4D52-B135-B5C850AF3219}" type="pres">
      <dgm:prSet presAssocID="{F866C2FD-557E-4BF3-899D-6A7FCA58CEB3}" presName="textRect" presStyleLbl="revTx" presStyleIdx="2" presStyleCnt="4">
        <dgm:presLayoutVars>
          <dgm:chMax val="1"/>
          <dgm:chPref val="1"/>
        </dgm:presLayoutVars>
      </dgm:prSet>
      <dgm:spPr/>
    </dgm:pt>
    <dgm:pt modelId="{B152895D-8A8D-4226-B0C8-2F103EEA8F90}" type="pres">
      <dgm:prSet presAssocID="{BD158067-1BA7-43E2-B8D5-CFF8ADA0C134}" presName="sibTrans" presStyleCnt="0"/>
      <dgm:spPr/>
    </dgm:pt>
    <dgm:pt modelId="{AFDAB405-B3E2-4084-AD30-3906668A66BF}" type="pres">
      <dgm:prSet presAssocID="{909A0E03-8D34-4503-9101-2195EFD426BB}" presName="compNode" presStyleCnt="0"/>
      <dgm:spPr/>
    </dgm:pt>
    <dgm:pt modelId="{9F177F7C-2AF8-4F23-A6F0-5C6E17A5B005}" type="pres">
      <dgm:prSet presAssocID="{909A0E03-8D34-4503-9101-2195EFD426BB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ecturer"/>
        </a:ext>
      </dgm:extLst>
    </dgm:pt>
    <dgm:pt modelId="{FB816317-5393-4A05-9157-51CDC53B2EC9}" type="pres">
      <dgm:prSet presAssocID="{909A0E03-8D34-4503-9101-2195EFD426BB}" presName="spaceRect" presStyleCnt="0"/>
      <dgm:spPr/>
    </dgm:pt>
    <dgm:pt modelId="{DB01E873-2966-4E7E-A4DE-8A1EF57FE467}" type="pres">
      <dgm:prSet presAssocID="{909A0E03-8D34-4503-9101-2195EFD426BB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03A4B628-2A6F-464D-B331-FCDA22CF1412}" srcId="{667E8E82-9ECB-470F-9E4A-7E84C3FAE492}" destId="{A626D083-9B35-45B4-A92F-DF2903676C08}" srcOrd="0" destOrd="0" parTransId="{7D08B702-4FB9-4877-B360-73DAB428236A}" sibTransId="{AA0A23DE-AEA8-4609-A5EF-4D64EA939BB2}"/>
    <dgm:cxn modelId="{62ED1B32-6EC5-AE49-A2FA-8B6A9D215431}" type="presOf" srcId="{667E8E82-9ECB-470F-9E4A-7E84C3FAE492}" destId="{305D7D42-4233-4B22-98F9-CAAB24EAEBEC}" srcOrd="0" destOrd="0" presId="urn:microsoft.com/office/officeart/2018/2/layout/IconLabelList"/>
    <dgm:cxn modelId="{DB1CC25D-720F-674B-959E-41D2A4A15AA7}" type="presOf" srcId="{F866C2FD-557E-4BF3-899D-6A7FCA58CEB3}" destId="{811D813F-218F-4D52-B135-B5C850AF3219}" srcOrd="0" destOrd="0" presId="urn:microsoft.com/office/officeart/2018/2/layout/IconLabelList"/>
    <dgm:cxn modelId="{A8983D62-C1E2-4411-8AC1-039381839DC5}" srcId="{667E8E82-9ECB-470F-9E4A-7E84C3FAE492}" destId="{F866C2FD-557E-4BF3-899D-6A7FCA58CEB3}" srcOrd="2" destOrd="0" parTransId="{2BB7C4AF-8844-419D-B0B7-0C5059F44EAF}" sibTransId="{BD158067-1BA7-43E2-B8D5-CFF8ADA0C134}"/>
    <dgm:cxn modelId="{E0C69266-3CBA-4744-98A0-13DC7C7641A0}" srcId="{667E8E82-9ECB-470F-9E4A-7E84C3FAE492}" destId="{F4E48C3B-28F0-4850-8645-22BD2F944747}" srcOrd="1" destOrd="0" parTransId="{0787F4AB-74AB-4AE7-9973-370727330406}" sibTransId="{88516582-D9E6-4CED-ADC7-BF67F6E126ED}"/>
    <dgm:cxn modelId="{89E4CF72-490F-9E48-AEDC-21A3202EC471}" type="presOf" srcId="{909A0E03-8D34-4503-9101-2195EFD426BB}" destId="{DB01E873-2966-4E7E-A4DE-8A1EF57FE467}" srcOrd="0" destOrd="0" presId="urn:microsoft.com/office/officeart/2018/2/layout/IconLabelList"/>
    <dgm:cxn modelId="{004A85A5-03F8-954E-8FFA-85298326633B}" type="presOf" srcId="{F4E48C3B-28F0-4850-8645-22BD2F944747}" destId="{305C57A4-7E94-4552-83DF-BB161FFBC618}" srcOrd="0" destOrd="0" presId="urn:microsoft.com/office/officeart/2018/2/layout/IconLabelList"/>
    <dgm:cxn modelId="{C39DE6C6-DFBF-FA4E-BD72-5DA913D24A59}" type="presOf" srcId="{A626D083-9B35-45B4-A92F-DF2903676C08}" destId="{8E7D7279-9D15-4441-A84A-B165F4E8E21A}" srcOrd="0" destOrd="0" presId="urn:microsoft.com/office/officeart/2018/2/layout/IconLabelList"/>
    <dgm:cxn modelId="{8E0E6FFC-819A-47C7-997B-7C5EE95B489C}" srcId="{667E8E82-9ECB-470F-9E4A-7E84C3FAE492}" destId="{909A0E03-8D34-4503-9101-2195EFD426BB}" srcOrd="3" destOrd="0" parTransId="{B9D7F2BD-B4F8-4A7A-973B-CC022123E738}" sibTransId="{24604BBF-BD09-43B2-975E-FB73848BE7A6}"/>
    <dgm:cxn modelId="{43C94823-5638-4C41-B66A-43C1548D4827}" type="presParOf" srcId="{305D7D42-4233-4B22-98F9-CAAB24EAEBEC}" destId="{09D97A74-3DA7-458B-BF21-C2B44DB45EAF}" srcOrd="0" destOrd="0" presId="urn:microsoft.com/office/officeart/2018/2/layout/IconLabelList"/>
    <dgm:cxn modelId="{C6544A68-CA0C-204E-8BA5-6DA2799211F8}" type="presParOf" srcId="{09D97A74-3DA7-458B-BF21-C2B44DB45EAF}" destId="{6674859E-9BBD-4C26-9359-35F8805AFADB}" srcOrd="0" destOrd="0" presId="urn:microsoft.com/office/officeart/2018/2/layout/IconLabelList"/>
    <dgm:cxn modelId="{0BDA628B-C832-964D-8F5F-2971EA533B81}" type="presParOf" srcId="{09D97A74-3DA7-458B-BF21-C2B44DB45EAF}" destId="{C13C7337-F9B3-4E5E-9F89-CBAE900FA8AE}" srcOrd="1" destOrd="0" presId="urn:microsoft.com/office/officeart/2018/2/layout/IconLabelList"/>
    <dgm:cxn modelId="{9E29863B-2859-F547-9968-AF6DFE6BDB5E}" type="presParOf" srcId="{09D97A74-3DA7-458B-BF21-C2B44DB45EAF}" destId="{8E7D7279-9D15-4441-A84A-B165F4E8E21A}" srcOrd="2" destOrd="0" presId="urn:microsoft.com/office/officeart/2018/2/layout/IconLabelList"/>
    <dgm:cxn modelId="{62FE2127-4EAA-CC46-970B-B7D9A0625EA9}" type="presParOf" srcId="{305D7D42-4233-4B22-98F9-CAAB24EAEBEC}" destId="{E23228FF-9CB1-4194-B7CA-9B87AAE8CE6C}" srcOrd="1" destOrd="0" presId="urn:microsoft.com/office/officeart/2018/2/layout/IconLabelList"/>
    <dgm:cxn modelId="{C5D103ED-7597-564A-BA28-108D6675E649}" type="presParOf" srcId="{305D7D42-4233-4B22-98F9-CAAB24EAEBEC}" destId="{E407A357-F32F-46CB-BED4-410DA9F98449}" srcOrd="2" destOrd="0" presId="urn:microsoft.com/office/officeart/2018/2/layout/IconLabelList"/>
    <dgm:cxn modelId="{D5212159-84E4-AE46-A2C8-CEEAE4A401C3}" type="presParOf" srcId="{E407A357-F32F-46CB-BED4-410DA9F98449}" destId="{D67AE5C2-9B16-4675-801E-69A6CD5F5896}" srcOrd="0" destOrd="0" presId="urn:microsoft.com/office/officeart/2018/2/layout/IconLabelList"/>
    <dgm:cxn modelId="{91C73ED1-274F-4849-A518-2A455C1FD7DF}" type="presParOf" srcId="{E407A357-F32F-46CB-BED4-410DA9F98449}" destId="{5F0AA2DE-4EF5-44DC-9C31-901F2C8753BE}" srcOrd="1" destOrd="0" presId="urn:microsoft.com/office/officeart/2018/2/layout/IconLabelList"/>
    <dgm:cxn modelId="{39D7B48A-47C2-BD4B-BBD0-4F84C025E828}" type="presParOf" srcId="{E407A357-F32F-46CB-BED4-410DA9F98449}" destId="{305C57A4-7E94-4552-83DF-BB161FFBC618}" srcOrd="2" destOrd="0" presId="urn:microsoft.com/office/officeart/2018/2/layout/IconLabelList"/>
    <dgm:cxn modelId="{D3E4308A-CBC8-074C-9114-44F791AEAE66}" type="presParOf" srcId="{305D7D42-4233-4B22-98F9-CAAB24EAEBEC}" destId="{D0C1158E-93F0-469F-B940-47384F09046A}" srcOrd="3" destOrd="0" presId="urn:microsoft.com/office/officeart/2018/2/layout/IconLabelList"/>
    <dgm:cxn modelId="{835ECB8B-DC71-FD45-B66C-239B8E662B77}" type="presParOf" srcId="{305D7D42-4233-4B22-98F9-CAAB24EAEBEC}" destId="{3539231D-86B9-46F0-9F60-437994CC088E}" srcOrd="4" destOrd="0" presId="urn:microsoft.com/office/officeart/2018/2/layout/IconLabelList"/>
    <dgm:cxn modelId="{01F5963F-BF51-1C4A-8F06-69999BCA21E6}" type="presParOf" srcId="{3539231D-86B9-46F0-9F60-437994CC088E}" destId="{4E964C5D-823A-4D9E-9D96-731C3831A3F1}" srcOrd="0" destOrd="0" presId="urn:microsoft.com/office/officeart/2018/2/layout/IconLabelList"/>
    <dgm:cxn modelId="{45B4A0B9-8C7E-AB45-9382-0CD7F61C8DFD}" type="presParOf" srcId="{3539231D-86B9-46F0-9F60-437994CC088E}" destId="{49EDB071-486D-47BC-9005-51E803ACE299}" srcOrd="1" destOrd="0" presId="urn:microsoft.com/office/officeart/2018/2/layout/IconLabelList"/>
    <dgm:cxn modelId="{9B971DA3-286B-4E4F-B3B0-924B34940F05}" type="presParOf" srcId="{3539231D-86B9-46F0-9F60-437994CC088E}" destId="{811D813F-218F-4D52-B135-B5C850AF3219}" srcOrd="2" destOrd="0" presId="urn:microsoft.com/office/officeart/2018/2/layout/IconLabelList"/>
    <dgm:cxn modelId="{2EF22CEF-0F59-0943-A411-C12C9B4554DC}" type="presParOf" srcId="{305D7D42-4233-4B22-98F9-CAAB24EAEBEC}" destId="{B152895D-8A8D-4226-B0C8-2F103EEA8F90}" srcOrd="5" destOrd="0" presId="urn:microsoft.com/office/officeart/2018/2/layout/IconLabelList"/>
    <dgm:cxn modelId="{8FE485E4-D18A-024E-8C85-9249F37344EE}" type="presParOf" srcId="{305D7D42-4233-4B22-98F9-CAAB24EAEBEC}" destId="{AFDAB405-B3E2-4084-AD30-3906668A66BF}" srcOrd="6" destOrd="0" presId="urn:microsoft.com/office/officeart/2018/2/layout/IconLabelList"/>
    <dgm:cxn modelId="{FD135CBA-354F-174F-8277-B3F5AA064329}" type="presParOf" srcId="{AFDAB405-B3E2-4084-AD30-3906668A66BF}" destId="{9F177F7C-2AF8-4F23-A6F0-5C6E17A5B005}" srcOrd="0" destOrd="0" presId="urn:microsoft.com/office/officeart/2018/2/layout/IconLabelList"/>
    <dgm:cxn modelId="{EFFE43C5-261B-9946-B575-D2B75BA41A55}" type="presParOf" srcId="{AFDAB405-B3E2-4084-AD30-3906668A66BF}" destId="{FB816317-5393-4A05-9157-51CDC53B2EC9}" srcOrd="1" destOrd="0" presId="urn:microsoft.com/office/officeart/2018/2/layout/IconLabelList"/>
    <dgm:cxn modelId="{EA802401-2B5A-3943-B714-6B6E4BEB0907}" type="presParOf" srcId="{AFDAB405-B3E2-4084-AD30-3906668A66BF}" destId="{DB01E873-2966-4E7E-A4DE-8A1EF57FE467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5EEA78A-4EB6-4EF3-A60A-B603A1A2DDE0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2E83DCF5-A011-49C4-A033-31A14997EAC9}">
      <dgm:prSet/>
      <dgm:spPr/>
      <dgm:t>
        <a:bodyPr/>
        <a:lstStyle/>
        <a:p>
          <a:pPr>
            <a:defRPr b="1"/>
          </a:pPr>
          <a:r>
            <a:rPr lang="en-US"/>
            <a:t>Preprocessing</a:t>
          </a:r>
        </a:p>
      </dgm:t>
    </dgm:pt>
    <dgm:pt modelId="{5512DE9F-8070-41CD-9451-CBCC661A3E3E}" type="parTrans" cxnId="{BFFF1BEB-72D1-46AC-8679-F8A3A747CC06}">
      <dgm:prSet/>
      <dgm:spPr/>
      <dgm:t>
        <a:bodyPr/>
        <a:lstStyle/>
        <a:p>
          <a:endParaRPr lang="en-US"/>
        </a:p>
      </dgm:t>
    </dgm:pt>
    <dgm:pt modelId="{921627F6-94E8-4CC7-8343-6F4F08BE7232}" type="sibTrans" cxnId="{BFFF1BEB-72D1-46AC-8679-F8A3A747CC06}">
      <dgm:prSet/>
      <dgm:spPr/>
      <dgm:t>
        <a:bodyPr/>
        <a:lstStyle/>
        <a:p>
          <a:endParaRPr lang="en-US"/>
        </a:p>
      </dgm:t>
    </dgm:pt>
    <dgm:pt modelId="{8862191E-CCAD-4A8A-B113-CC000DA12CF8}">
      <dgm:prSet/>
      <dgm:spPr/>
      <dgm:t>
        <a:bodyPr/>
        <a:lstStyle/>
        <a:p>
          <a:r>
            <a:rPr lang="en-US"/>
            <a:t>Cleanup</a:t>
          </a:r>
        </a:p>
      </dgm:t>
    </dgm:pt>
    <dgm:pt modelId="{CF9C0242-F933-4871-A86C-43BD39F7335F}" type="parTrans" cxnId="{EE6B8FAD-8888-4F90-B74C-B4B1671FC231}">
      <dgm:prSet/>
      <dgm:spPr/>
      <dgm:t>
        <a:bodyPr/>
        <a:lstStyle/>
        <a:p>
          <a:endParaRPr lang="en-US"/>
        </a:p>
      </dgm:t>
    </dgm:pt>
    <dgm:pt modelId="{F478CEB5-FCB3-472F-9F12-177E318AC925}" type="sibTrans" cxnId="{EE6B8FAD-8888-4F90-B74C-B4B1671FC231}">
      <dgm:prSet/>
      <dgm:spPr/>
      <dgm:t>
        <a:bodyPr/>
        <a:lstStyle/>
        <a:p>
          <a:endParaRPr lang="en-US"/>
        </a:p>
      </dgm:t>
    </dgm:pt>
    <dgm:pt modelId="{31529268-0998-4255-8742-F8EA78127681}">
      <dgm:prSet/>
      <dgm:spPr/>
      <dgm:t>
        <a:bodyPr/>
        <a:lstStyle/>
        <a:p>
          <a:r>
            <a:rPr lang="en-US"/>
            <a:t>Standardization</a:t>
          </a:r>
        </a:p>
      </dgm:t>
    </dgm:pt>
    <dgm:pt modelId="{C683C181-51F9-41C5-8FF0-40B657CDD7B6}" type="parTrans" cxnId="{381BC3D9-47F3-4C6B-AB34-B2DE5AD3FEE7}">
      <dgm:prSet/>
      <dgm:spPr/>
      <dgm:t>
        <a:bodyPr/>
        <a:lstStyle/>
        <a:p>
          <a:endParaRPr lang="en-US"/>
        </a:p>
      </dgm:t>
    </dgm:pt>
    <dgm:pt modelId="{8CF26169-2F5C-484E-AB07-26814AA992B6}" type="sibTrans" cxnId="{381BC3D9-47F3-4C6B-AB34-B2DE5AD3FEE7}">
      <dgm:prSet/>
      <dgm:spPr/>
      <dgm:t>
        <a:bodyPr/>
        <a:lstStyle/>
        <a:p>
          <a:endParaRPr lang="en-US"/>
        </a:p>
      </dgm:t>
    </dgm:pt>
    <dgm:pt modelId="{8AD04DDA-B567-4789-AECD-8F1D216704D9}">
      <dgm:prSet/>
      <dgm:spPr/>
      <dgm:t>
        <a:bodyPr/>
        <a:lstStyle/>
        <a:p>
          <a:pPr>
            <a:defRPr b="1"/>
          </a:pPr>
          <a:r>
            <a:rPr lang="en-US"/>
            <a:t>Feature Engineering</a:t>
          </a:r>
        </a:p>
      </dgm:t>
    </dgm:pt>
    <dgm:pt modelId="{1113FF5B-B04F-424E-B0C8-B41A17657FD1}" type="parTrans" cxnId="{B4E2CBB3-B0F7-49D9-94FA-8B02A085CEA0}">
      <dgm:prSet/>
      <dgm:spPr/>
      <dgm:t>
        <a:bodyPr/>
        <a:lstStyle/>
        <a:p>
          <a:endParaRPr lang="en-US"/>
        </a:p>
      </dgm:t>
    </dgm:pt>
    <dgm:pt modelId="{E9F15005-A1C1-4D60-92C9-B5EF143D8958}" type="sibTrans" cxnId="{B4E2CBB3-B0F7-49D9-94FA-8B02A085CEA0}">
      <dgm:prSet/>
      <dgm:spPr/>
      <dgm:t>
        <a:bodyPr/>
        <a:lstStyle/>
        <a:p>
          <a:endParaRPr lang="en-US"/>
        </a:p>
      </dgm:t>
    </dgm:pt>
    <dgm:pt modelId="{3142A26F-1E88-4A9A-9998-3C5A389D9653}">
      <dgm:prSet/>
      <dgm:spPr/>
      <dgm:t>
        <a:bodyPr/>
        <a:lstStyle/>
        <a:p>
          <a:r>
            <a:rPr lang="en-US"/>
            <a:t>Tokenization</a:t>
          </a:r>
        </a:p>
      </dgm:t>
    </dgm:pt>
    <dgm:pt modelId="{8B674489-0B15-4B21-B327-3D1860A1E9EB}" type="parTrans" cxnId="{EC8A4B96-192A-483D-B920-234A2DD0AF5D}">
      <dgm:prSet/>
      <dgm:spPr/>
      <dgm:t>
        <a:bodyPr/>
        <a:lstStyle/>
        <a:p>
          <a:endParaRPr lang="en-US"/>
        </a:p>
      </dgm:t>
    </dgm:pt>
    <dgm:pt modelId="{6228E07D-5322-4C74-B1CE-82BF6111C93F}" type="sibTrans" cxnId="{EC8A4B96-192A-483D-B920-234A2DD0AF5D}">
      <dgm:prSet/>
      <dgm:spPr/>
      <dgm:t>
        <a:bodyPr/>
        <a:lstStyle/>
        <a:p>
          <a:endParaRPr lang="en-US"/>
        </a:p>
      </dgm:t>
    </dgm:pt>
    <dgm:pt modelId="{C3958D20-6217-4410-9457-5848D1536542}">
      <dgm:prSet/>
      <dgm:spPr/>
      <dgm:t>
        <a:bodyPr/>
        <a:lstStyle/>
        <a:p>
          <a:r>
            <a:rPr lang="en-US"/>
            <a:t>Text Representation</a:t>
          </a:r>
        </a:p>
      </dgm:t>
    </dgm:pt>
    <dgm:pt modelId="{1ED0A288-8488-4FB4-9CB3-9904D9293F89}" type="parTrans" cxnId="{CC9C5A8A-12B2-407D-A4C3-E65C252A45C6}">
      <dgm:prSet/>
      <dgm:spPr/>
      <dgm:t>
        <a:bodyPr/>
        <a:lstStyle/>
        <a:p>
          <a:endParaRPr lang="en-US"/>
        </a:p>
      </dgm:t>
    </dgm:pt>
    <dgm:pt modelId="{0C1EE238-6C78-4888-A7C8-4C94CFCC7F44}" type="sibTrans" cxnId="{CC9C5A8A-12B2-407D-A4C3-E65C252A45C6}">
      <dgm:prSet/>
      <dgm:spPr/>
      <dgm:t>
        <a:bodyPr/>
        <a:lstStyle/>
        <a:p>
          <a:endParaRPr lang="en-US"/>
        </a:p>
      </dgm:t>
    </dgm:pt>
    <dgm:pt modelId="{76AC392D-AB48-4F66-B56C-FA5BFCA53D4A}">
      <dgm:prSet/>
      <dgm:spPr/>
      <dgm:t>
        <a:bodyPr/>
        <a:lstStyle/>
        <a:p>
          <a:pPr>
            <a:defRPr b="1"/>
          </a:pPr>
          <a:r>
            <a:rPr lang="en-US"/>
            <a:t>Modeling</a:t>
          </a:r>
        </a:p>
      </dgm:t>
    </dgm:pt>
    <dgm:pt modelId="{AED7312E-1BC3-48FD-9CDA-D1E5141A84EB}" type="parTrans" cxnId="{15B167BA-EAD3-4739-B162-F7BAED460284}">
      <dgm:prSet/>
      <dgm:spPr/>
      <dgm:t>
        <a:bodyPr/>
        <a:lstStyle/>
        <a:p>
          <a:endParaRPr lang="en-US"/>
        </a:p>
      </dgm:t>
    </dgm:pt>
    <dgm:pt modelId="{B21A4FB6-DC2C-4A32-93BB-3F7981AC680C}" type="sibTrans" cxnId="{15B167BA-EAD3-4739-B162-F7BAED460284}">
      <dgm:prSet/>
      <dgm:spPr/>
      <dgm:t>
        <a:bodyPr/>
        <a:lstStyle/>
        <a:p>
          <a:endParaRPr lang="en-US"/>
        </a:p>
      </dgm:t>
    </dgm:pt>
    <dgm:pt modelId="{A02E699F-A557-4996-8C53-E75D22F258E2}">
      <dgm:prSet/>
      <dgm:spPr/>
      <dgm:t>
        <a:bodyPr/>
        <a:lstStyle/>
        <a:p>
          <a:r>
            <a:rPr lang="en-US"/>
            <a:t>Train</a:t>
          </a:r>
        </a:p>
      </dgm:t>
    </dgm:pt>
    <dgm:pt modelId="{DDB7EC1A-3BA1-4407-976F-39BD51B20F2A}" type="parTrans" cxnId="{13A36F63-6A02-47C9-ADD1-55A71A687A93}">
      <dgm:prSet/>
      <dgm:spPr/>
      <dgm:t>
        <a:bodyPr/>
        <a:lstStyle/>
        <a:p>
          <a:endParaRPr lang="en-US"/>
        </a:p>
      </dgm:t>
    </dgm:pt>
    <dgm:pt modelId="{42DC5C7A-E5F0-4D9E-A05D-3D8E16C33F0C}" type="sibTrans" cxnId="{13A36F63-6A02-47C9-ADD1-55A71A687A93}">
      <dgm:prSet/>
      <dgm:spPr/>
      <dgm:t>
        <a:bodyPr/>
        <a:lstStyle/>
        <a:p>
          <a:endParaRPr lang="en-US"/>
        </a:p>
      </dgm:t>
    </dgm:pt>
    <dgm:pt modelId="{9A77CD0B-AB27-48A2-8B7A-2891F6C739C4}">
      <dgm:prSet/>
      <dgm:spPr/>
      <dgm:t>
        <a:bodyPr/>
        <a:lstStyle/>
        <a:p>
          <a:r>
            <a:rPr lang="en-US"/>
            <a:t>Evaluate and Deploy</a:t>
          </a:r>
        </a:p>
      </dgm:t>
    </dgm:pt>
    <dgm:pt modelId="{90434094-2BD0-4F64-9725-EE258FA63502}" type="parTrans" cxnId="{47B6CF82-A9DD-4E03-A575-2D58E47F3C06}">
      <dgm:prSet/>
      <dgm:spPr/>
      <dgm:t>
        <a:bodyPr/>
        <a:lstStyle/>
        <a:p>
          <a:endParaRPr lang="en-US"/>
        </a:p>
      </dgm:t>
    </dgm:pt>
    <dgm:pt modelId="{33869349-A81E-41B7-9912-429ACFA6C42C}" type="sibTrans" cxnId="{47B6CF82-A9DD-4E03-A575-2D58E47F3C06}">
      <dgm:prSet/>
      <dgm:spPr/>
      <dgm:t>
        <a:bodyPr/>
        <a:lstStyle/>
        <a:p>
          <a:endParaRPr lang="en-US"/>
        </a:p>
      </dgm:t>
    </dgm:pt>
    <dgm:pt modelId="{2755D533-E1DA-4D31-8C2D-078A71091309}" type="pres">
      <dgm:prSet presAssocID="{05EEA78A-4EB6-4EF3-A60A-B603A1A2DDE0}" presName="root" presStyleCnt="0">
        <dgm:presLayoutVars>
          <dgm:dir/>
          <dgm:resizeHandles val="exact"/>
        </dgm:presLayoutVars>
      </dgm:prSet>
      <dgm:spPr/>
    </dgm:pt>
    <dgm:pt modelId="{FE93A78C-F7EA-41D5-8434-97A630F87996}" type="pres">
      <dgm:prSet presAssocID="{2E83DCF5-A011-49C4-A033-31A14997EAC9}" presName="compNode" presStyleCnt="0"/>
      <dgm:spPr/>
    </dgm:pt>
    <dgm:pt modelId="{38B07DE0-BA48-4FFE-9A61-97C6E67C9743}" type="pres">
      <dgm:prSet presAssocID="{2E83DCF5-A011-49C4-A033-31A14997EAC9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ick"/>
        </a:ext>
      </dgm:extLst>
    </dgm:pt>
    <dgm:pt modelId="{8B7BE426-55D0-41E6-B9A2-FD130C0E4137}" type="pres">
      <dgm:prSet presAssocID="{2E83DCF5-A011-49C4-A033-31A14997EAC9}" presName="iconSpace" presStyleCnt="0"/>
      <dgm:spPr/>
    </dgm:pt>
    <dgm:pt modelId="{1F09AFF3-848A-484E-9132-14F52F26B610}" type="pres">
      <dgm:prSet presAssocID="{2E83DCF5-A011-49C4-A033-31A14997EAC9}" presName="parTx" presStyleLbl="revTx" presStyleIdx="0" presStyleCnt="6">
        <dgm:presLayoutVars>
          <dgm:chMax val="0"/>
          <dgm:chPref val="0"/>
        </dgm:presLayoutVars>
      </dgm:prSet>
      <dgm:spPr/>
    </dgm:pt>
    <dgm:pt modelId="{51F2CC78-03C6-478B-98DD-D1D97BF9C269}" type="pres">
      <dgm:prSet presAssocID="{2E83DCF5-A011-49C4-A033-31A14997EAC9}" presName="txSpace" presStyleCnt="0"/>
      <dgm:spPr/>
    </dgm:pt>
    <dgm:pt modelId="{3E0049E9-46C1-4B3E-8887-61BFCC54D01E}" type="pres">
      <dgm:prSet presAssocID="{2E83DCF5-A011-49C4-A033-31A14997EAC9}" presName="desTx" presStyleLbl="revTx" presStyleIdx="1" presStyleCnt="6">
        <dgm:presLayoutVars/>
      </dgm:prSet>
      <dgm:spPr/>
    </dgm:pt>
    <dgm:pt modelId="{38C9008C-921D-447C-ADC5-8CCB695F3230}" type="pres">
      <dgm:prSet presAssocID="{921627F6-94E8-4CC7-8343-6F4F08BE7232}" presName="sibTrans" presStyleCnt="0"/>
      <dgm:spPr/>
    </dgm:pt>
    <dgm:pt modelId="{C8BB6876-F474-4F7E-8283-5E79250F7CD2}" type="pres">
      <dgm:prSet presAssocID="{8AD04DDA-B567-4789-AECD-8F1D216704D9}" presName="compNode" presStyleCnt="0"/>
      <dgm:spPr/>
    </dgm:pt>
    <dgm:pt modelId="{4C67E1D1-36F4-4191-BE44-0B51095A7070}" type="pres">
      <dgm:prSet presAssocID="{8AD04DDA-B567-4789-AECD-8F1D216704D9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27FF0981-4A9F-463A-941E-662E9BCE663D}" type="pres">
      <dgm:prSet presAssocID="{8AD04DDA-B567-4789-AECD-8F1D216704D9}" presName="iconSpace" presStyleCnt="0"/>
      <dgm:spPr/>
    </dgm:pt>
    <dgm:pt modelId="{CEFAD3AA-7758-4C44-9F3C-94D4D44B1B01}" type="pres">
      <dgm:prSet presAssocID="{8AD04DDA-B567-4789-AECD-8F1D216704D9}" presName="parTx" presStyleLbl="revTx" presStyleIdx="2" presStyleCnt="6">
        <dgm:presLayoutVars>
          <dgm:chMax val="0"/>
          <dgm:chPref val="0"/>
        </dgm:presLayoutVars>
      </dgm:prSet>
      <dgm:spPr/>
    </dgm:pt>
    <dgm:pt modelId="{B6C31FD8-45BA-4FE8-AD80-B260F2937F44}" type="pres">
      <dgm:prSet presAssocID="{8AD04DDA-B567-4789-AECD-8F1D216704D9}" presName="txSpace" presStyleCnt="0"/>
      <dgm:spPr/>
    </dgm:pt>
    <dgm:pt modelId="{2362F32C-E5FD-48AE-BFFE-C3B8F5612F49}" type="pres">
      <dgm:prSet presAssocID="{8AD04DDA-B567-4789-AECD-8F1D216704D9}" presName="desTx" presStyleLbl="revTx" presStyleIdx="3" presStyleCnt="6">
        <dgm:presLayoutVars/>
      </dgm:prSet>
      <dgm:spPr/>
    </dgm:pt>
    <dgm:pt modelId="{792601EB-0162-40EB-90A6-D7F6E39111B6}" type="pres">
      <dgm:prSet presAssocID="{E9F15005-A1C1-4D60-92C9-B5EF143D8958}" presName="sibTrans" presStyleCnt="0"/>
      <dgm:spPr/>
    </dgm:pt>
    <dgm:pt modelId="{3BF58B37-5ED0-4372-9A8E-EDEBF76C2ECC}" type="pres">
      <dgm:prSet presAssocID="{76AC392D-AB48-4F66-B56C-FA5BFCA53D4A}" presName="compNode" presStyleCnt="0"/>
      <dgm:spPr/>
    </dgm:pt>
    <dgm:pt modelId="{B43A9237-C09B-467C-923A-E7CB85EB014E}" type="pres">
      <dgm:prSet presAssocID="{76AC392D-AB48-4F66-B56C-FA5BFCA53D4A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F09D1539-8120-4F3F-BC63-295B14D9E82B}" type="pres">
      <dgm:prSet presAssocID="{76AC392D-AB48-4F66-B56C-FA5BFCA53D4A}" presName="iconSpace" presStyleCnt="0"/>
      <dgm:spPr/>
    </dgm:pt>
    <dgm:pt modelId="{E8EC541C-95E8-4CED-A55C-4B9DE36946ED}" type="pres">
      <dgm:prSet presAssocID="{76AC392D-AB48-4F66-B56C-FA5BFCA53D4A}" presName="parTx" presStyleLbl="revTx" presStyleIdx="4" presStyleCnt="6">
        <dgm:presLayoutVars>
          <dgm:chMax val="0"/>
          <dgm:chPref val="0"/>
        </dgm:presLayoutVars>
      </dgm:prSet>
      <dgm:spPr/>
    </dgm:pt>
    <dgm:pt modelId="{BA32F266-BEDB-480B-BFA2-5B3B0B5EE727}" type="pres">
      <dgm:prSet presAssocID="{76AC392D-AB48-4F66-B56C-FA5BFCA53D4A}" presName="txSpace" presStyleCnt="0"/>
      <dgm:spPr/>
    </dgm:pt>
    <dgm:pt modelId="{697BCACC-A398-44FF-896F-6EF0E84EBC4B}" type="pres">
      <dgm:prSet presAssocID="{76AC392D-AB48-4F66-B56C-FA5BFCA53D4A}" presName="desTx" presStyleLbl="revTx" presStyleIdx="5" presStyleCnt="6">
        <dgm:presLayoutVars/>
      </dgm:prSet>
      <dgm:spPr/>
    </dgm:pt>
  </dgm:ptLst>
  <dgm:cxnLst>
    <dgm:cxn modelId="{0FD75303-C74C-4A70-A087-8CB94CB0E7EC}" type="presOf" srcId="{2E83DCF5-A011-49C4-A033-31A14997EAC9}" destId="{1F09AFF3-848A-484E-9132-14F52F26B610}" srcOrd="0" destOrd="0" presId="urn:microsoft.com/office/officeart/2018/5/layout/CenteredIconLabelDescriptionList"/>
    <dgm:cxn modelId="{BB86840B-9CD1-4406-91B2-9E9FA0DAD10B}" type="presOf" srcId="{8AD04DDA-B567-4789-AECD-8F1D216704D9}" destId="{CEFAD3AA-7758-4C44-9F3C-94D4D44B1B01}" srcOrd="0" destOrd="0" presId="urn:microsoft.com/office/officeart/2018/5/layout/CenteredIconLabelDescriptionList"/>
    <dgm:cxn modelId="{B0D94A21-C810-481B-8B7E-0C831B2EEA6C}" type="presOf" srcId="{31529268-0998-4255-8742-F8EA78127681}" destId="{3E0049E9-46C1-4B3E-8887-61BFCC54D01E}" srcOrd="0" destOrd="1" presId="urn:microsoft.com/office/officeart/2018/5/layout/CenteredIconLabelDescriptionList"/>
    <dgm:cxn modelId="{98C7C03F-129C-4246-ABFF-829FEB12B285}" type="presOf" srcId="{9A77CD0B-AB27-48A2-8B7A-2891F6C739C4}" destId="{697BCACC-A398-44FF-896F-6EF0E84EBC4B}" srcOrd="0" destOrd="1" presId="urn:microsoft.com/office/officeart/2018/5/layout/CenteredIconLabelDescriptionList"/>
    <dgm:cxn modelId="{1ACDCE60-B9B7-4BFA-95A3-7C1E74968C04}" type="presOf" srcId="{05EEA78A-4EB6-4EF3-A60A-B603A1A2DDE0}" destId="{2755D533-E1DA-4D31-8C2D-078A71091309}" srcOrd="0" destOrd="0" presId="urn:microsoft.com/office/officeart/2018/5/layout/CenteredIconLabelDescriptionList"/>
    <dgm:cxn modelId="{13A36F63-6A02-47C9-ADD1-55A71A687A93}" srcId="{76AC392D-AB48-4F66-B56C-FA5BFCA53D4A}" destId="{A02E699F-A557-4996-8C53-E75D22F258E2}" srcOrd="0" destOrd="0" parTransId="{DDB7EC1A-3BA1-4407-976F-39BD51B20F2A}" sibTransId="{42DC5C7A-E5F0-4D9E-A05D-3D8E16C33F0C}"/>
    <dgm:cxn modelId="{E45AC767-B253-4EA0-B1F7-72369AB0F12F}" type="presOf" srcId="{8862191E-CCAD-4A8A-B113-CC000DA12CF8}" destId="{3E0049E9-46C1-4B3E-8887-61BFCC54D01E}" srcOrd="0" destOrd="0" presId="urn:microsoft.com/office/officeart/2018/5/layout/CenteredIconLabelDescriptionList"/>
    <dgm:cxn modelId="{8F167A7A-6CB0-4F2A-9D0C-0BA2D386FDDB}" type="presOf" srcId="{76AC392D-AB48-4F66-B56C-FA5BFCA53D4A}" destId="{E8EC541C-95E8-4CED-A55C-4B9DE36946ED}" srcOrd="0" destOrd="0" presId="urn:microsoft.com/office/officeart/2018/5/layout/CenteredIconLabelDescriptionList"/>
    <dgm:cxn modelId="{9440E180-F1CD-4D67-B859-B23076D4296D}" type="presOf" srcId="{C3958D20-6217-4410-9457-5848D1536542}" destId="{2362F32C-E5FD-48AE-BFFE-C3B8F5612F49}" srcOrd="0" destOrd="1" presId="urn:microsoft.com/office/officeart/2018/5/layout/CenteredIconLabelDescriptionList"/>
    <dgm:cxn modelId="{25FDA781-09B2-4579-B52D-4815231159CD}" type="presOf" srcId="{3142A26F-1E88-4A9A-9998-3C5A389D9653}" destId="{2362F32C-E5FD-48AE-BFFE-C3B8F5612F49}" srcOrd="0" destOrd="0" presId="urn:microsoft.com/office/officeart/2018/5/layout/CenteredIconLabelDescriptionList"/>
    <dgm:cxn modelId="{47B6CF82-A9DD-4E03-A575-2D58E47F3C06}" srcId="{76AC392D-AB48-4F66-B56C-FA5BFCA53D4A}" destId="{9A77CD0B-AB27-48A2-8B7A-2891F6C739C4}" srcOrd="1" destOrd="0" parTransId="{90434094-2BD0-4F64-9725-EE258FA63502}" sibTransId="{33869349-A81E-41B7-9912-429ACFA6C42C}"/>
    <dgm:cxn modelId="{CC9C5A8A-12B2-407D-A4C3-E65C252A45C6}" srcId="{8AD04DDA-B567-4789-AECD-8F1D216704D9}" destId="{C3958D20-6217-4410-9457-5848D1536542}" srcOrd="1" destOrd="0" parTransId="{1ED0A288-8488-4FB4-9CB3-9904D9293F89}" sibTransId="{0C1EE238-6C78-4888-A7C8-4C94CFCC7F44}"/>
    <dgm:cxn modelId="{EC8A4B96-192A-483D-B920-234A2DD0AF5D}" srcId="{8AD04DDA-B567-4789-AECD-8F1D216704D9}" destId="{3142A26F-1E88-4A9A-9998-3C5A389D9653}" srcOrd="0" destOrd="0" parTransId="{8B674489-0B15-4B21-B327-3D1860A1E9EB}" sibTransId="{6228E07D-5322-4C74-B1CE-82BF6111C93F}"/>
    <dgm:cxn modelId="{EE6B8FAD-8888-4F90-B74C-B4B1671FC231}" srcId="{2E83DCF5-A011-49C4-A033-31A14997EAC9}" destId="{8862191E-CCAD-4A8A-B113-CC000DA12CF8}" srcOrd="0" destOrd="0" parTransId="{CF9C0242-F933-4871-A86C-43BD39F7335F}" sibTransId="{F478CEB5-FCB3-472F-9F12-177E318AC925}"/>
    <dgm:cxn modelId="{B4E2CBB3-B0F7-49D9-94FA-8B02A085CEA0}" srcId="{05EEA78A-4EB6-4EF3-A60A-B603A1A2DDE0}" destId="{8AD04DDA-B567-4789-AECD-8F1D216704D9}" srcOrd="1" destOrd="0" parTransId="{1113FF5B-B04F-424E-B0C8-B41A17657FD1}" sibTransId="{E9F15005-A1C1-4D60-92C9-B5EF143D8958}"/>
    <dgm:cxn modelId="{15B167BA-EAD3-4739-B162-F7BAED460284}" srcId="{05EEA78A-4EB6-4EF3-A60A-B603A1A2DDE0}" destId="{76AC392D-AB48-4F66-B56C-FA5BFCA53D4A}" srcOrd="2" destOrd="0" parTransId="{AED7312E-1BC3-48FD-9CDA-D1E5141A84EB}" sibTransId="{B21A4FB6-DC2C-4A32-93BB-3F7981AC680C}"/>
    <dgm:cxn modelId="{381BC3D9-47F3-4C6B-AB34-B2DE5AD3FEE7}" srcId="{2E83DCF5-A011-49C4-A033-31A14997EAC9}" destId="{31529268-0998-4255-8742-F8EA78127681}" srcOrd="1" destOrd="0" parTransId="{C683C181-51F9-41C5-8FF0-40B657CDD7B6}" sibTransId="{8CF26169-2F5C-484E-AB07-26814AA992B6}"/>
    <dgm:cxn modelId="{BFFF1BEB-72D1-46AC-8679-F8A3A747CC06}" srcId="{05EEA78A-4EB6-4EF3-A60A-B603A1A2DDE0}" destId="{2E83DCF5-A011-49C4-A033-31A14997EAC9}" srcOrd="0" destOrd="0" parTransId="{5512DE9F-8070-41CD-9451-CBCC661A3E3E}" sibTransId="{921627F6-94E8-4CC7-8343-6F4F08BE7232}"/>
    <dgm:cxn modelId="{76A718FE-67E2-4097-9B29-713738A40E52}" type="presOf" srcId="{A02E699F-A557-4996-8C53-E75D22F258E2}" destId="{697BCACC-A398-44FF-896F-6EF0E84EBC4B}" srcOrd="0" destOrd="0" presId="urn:microsoft.com/office/officeart/2018/5/layout/CenteredIconLabelDescriptionList"/>
    <dgm:cxn modelId="{BB77788C-8090-435B-A7FE-B40769AA02B8}" type="presParOf" srcId="{2755D533-E1DA-4D31-8C2D-078A71091309}" destId="{FE93A78C-F7EA-41D5-8434-97A630F87996}" srcOrd="0" destOrd="0" presId="urn:microsoft.com/office/officeart/2018/5/layout/CenteredIconLabelDescriptionList"/>
    <dgm:cxn modelId="{C5D22742-2C27-4235-BE2B-FB822B9C162A}" type="presParOf" srcId="{FE93A78C-F7EA-41D5-8434-97A630F87996}" destId="{38B07DE0-BA48-4FFE-9A61-97C6E67C9743}" srcOrd="0" destOrd="0" presId="urn:microsoft.com/office/officeart/2018/5/layout/CenteredIconLabelDescriptionList"/>
    <dgm:cxn modelId="{3B1F12A6-D77D-4781-BB10-CB2C14DD2729}" type="presParOf" srcId="{FE93A78C-F7EA-41D5-8434-97A630F87996}" destId="{8B7BE426-55D0-41E6-B9A2-FD130C0E4137}" srcOrd="1" destOrd="0" presId="urn:microsoft.com/office/officeart/2018/5/layout/CenteredIconLabelDescriptionList"/>
    <dgm:cxn modelId="{7B8597A9-3B8A-43AB-8C5A-BE1E96CB198F}" type="presParOf" srcId="{FE93A78C-F7EA-41D5-8434-97A630F87996}" destId="{1F09AFF3-848A-484E-9132-14F52F26B610}" srcOrd="2" destOrd="0" presId="urn:microsoft.com/office/officeart/2018/5/layout/CenteredIconLabelDescriptionList"/>
    <dgm:cxn modelId="{022ED863-FDE2-4F81-AD74-16D31774E0CA}" type="presParOf" srcId="{FE93A78C-F7EA-41D5-8434-97A630F87996}" destId="{51F2CC78-03C6-478B-98DD-D1D97BF9C269}" srcOrd="3" destOrd="0" presId="urn:microsoft.com/office/officeart/2018/5/layout/CenteredIconLabelDescriptionList"/>
    <dgm:cxn modelId="{68BE4846-A008-44DA-BEF6-2A4BF9660FA5}" type="presParOf" srcId="{FE93A78C-F7EA-41D5-8434-97A630F87996}" destId="{3E0049E9-46C1-4B3E-8887-61BFCC54D01E}" srcOrd="4" destOrd="0" presId="urn:microsoft.com/office/officeart/2018/5/layout/CenteredIconLabelDescriptionList"/>
    <dgm:cxn modelId="{AF961194-787A-42FD-AA3B-0ACF729F17A8}" type="presParOf" srcId="{2755D533-E1DA-4D31-8C2D-078A71091309}" destId="{38C9008C-921D-447C-ADC5-8CCB695F3230}" srcOrd="1" destOrd="0" presId="urn:microsoft.com/office/officeart/2018/5/layout/CenteredIconLabelDescriptionList"/>
    <dgm:cxn modelId="{3AB08E01-9D6D-49D2-B74D-0A0525D9C31A}" type="presParOf" srcId="{2755D533-E1DA-4D31-8C2D-078A71091309}" destId="{C8BB6876-F474-4F7E-8283-5E79250F7CD2}" srcOrd="2" destOrd="0" presId="urn:microsoft.com/office/officeart/2018/5/layout/CenteredIconLabelDescriptionList"/>
    <dgm:cxn modelId="{3669F7A3-4D66-4273-A7C2-FA4001BEC237}" type="presParOf" srcId="{C8BB6876-F474-4F7E-8283-5E79250F7CD2}" destId="{4C67E1D1-36F4-4191-BE44-0B51095A7070}" srcOrd="0" destOrd="0" presId="urn:microsoft.com/office/officeart/2018/5/layout/CenteredIconLabelDescriptionList"/>
    <dgm:cxn modelId="{0C0B060E-DD06-4A45-9F2B-E6ACB5C91D7B}" type="presParOf" srcId="{C8BB6876-F474-4F7E-8283-5E79250F7CD2}" destId="{27FF0981-4A9F-463A-941E-662E9BCE663D}" srcOrd="1" destOrd="0" presId="urn:microsoft.com/office/officeart/2018/5/layout/CenteredIconLabelDescriptionList"/>
    <dgm:cxn modelId="{6623A291-AA04-4030-A51F-E5BACF9A16B2}" type="presParOf" srcId="{C8BB6876-F474-4F7E-8283-5E79250F7CD2}" destId="{CEFAD3AA-7758-4C44-9F3C-94D4D44B1B01}" srcOrd="2" destOrd="0" presId="urn:microsoft.com/office/officeart/2018/5/layout/CenteredIconLabelDescriptionList"/>
    <dgm:cxn modelId="{12442560-16B9-4A2C-B628-F9F633A0A3C1}" type="presParOf" srcId="{C8BB6876-F474-4F7E-8283-5E79250F7CD2}" destId="{B6C31FD8-45BA-4FE8-AD80-B260F2937F44}" srcOrd="3" destOrd="0" presId="urn:microsoft.com/office/officeart/2018/5/layout/CenteredIconLabelDescriptionList"/>
    <dgm:cxn modelId="{43007DAC-F2EB-4BA7-9A84-C759065E4543}" type="presParOf" srcId="{C8BB6876-F474-4F7E-8283-5E79250F7CD2}" destId="{2362F32C-E5FD-48AE-BFFE-C3B8F5612F49}" srcOrd="4" destOrd="0" presId="urn:microsoft.com/office/officeart/2018/5/layout/CenteredIconLabelDescriptionList"/>
    <dgm:cxn modelId="{3CE39013-9D83-4ECE-B2D3-BC71751F3934}" type="presParOf" srcId="{2755D533-E1DA-4D31-8C2D-078A71091309}" destId="{792601EB-0162-40EB-90A6-D7F6E39111B6}" srcOrd="3" destOrd="0" presId="urn:microsoft.com/office/officeart/2018/5/layout/CenteredIconLabelDescriptionList"/>
    <dgm:cxn modelId="{07048A56-6B74-4DE9-8364-4E9E30B19D21}" type="presParOf" srcId="{2755D533-E1DA-4D31-8C2D-078A71091309}" destId="{3BF58B37-5ED0-4372-9A8E-EDEBF76C2ECC}" srcOrd="4" destOrd="0" presId="urn:microsoft.com/office/officeart/2018/5/layout/CenteredIconLabelDescriptionList"/>
    <dgm:cxn modelId="{2E6FA24F-16F4-4511-8E06-0410CC16CF23}" type="presParOf" srcId="{3BF58B37-5ED0-4372-9A8E-EDEBF76C2ECC}" destId="{B43A9237-C09B-467C-923A-E7CB85EB014E}" srcOrd="0" destOrd="0" presId="urn:microsoft.com/office/officeart/2018/5/layout/CenteredIconLabelDescriptionList"/>
    <dgm:cxn modelId="{77EA6706-B405-45FD-8CB2-17D48F509DA5}" type="presParOf" srcId="{3BF58B37-5ED0-4372-9A8E-EDEBF76C2ECC}" destId="{F09D1539-8120-4F3F-BC63-295B14D9E82B}" srcOrd="1" destOrd="0" presId="urn:microsoft.com/office/officeart/2018/5/layout/CenteredIconLabelDescriptionList"/>
    <dgm:cxn modelId="{AD5CE750-0087-4045-B4A3-026A36BACADC}" type="presParOf" srcId="{3BF58B37-5ED0-4372-9A8E-EDEBF76C2ECC}" destId="{E8EC541C-95E8-4CED-A55C-4B9DE36946ED}" srcOrd="2" destOrd="0" presId="urn:microsoft.com/office/officeart/2018/5/layout/CenteredIconLabelDescriptionList"/>
    <dgm:cxn modelId="{0AB90B3F-DF59-4654-89E0-2620EC7A611E}" type="presParOf" srcId="{3BF58B37-5ED0-4372-9A8E-EDEBF76C2ECC}" destId="{BA32F266-BEDB-480B-BFA2-5B3B0B5EE727}" srcOrd="3" destOrd="0" presId="urn:microsoft.com/office/officeart/2018/5/layout/CenteredIconLabelDescriptionList"/>
    <dgm:cxn modelId="{6418C789-AC2C-41E9-872E-0D9CF65EB340}" type="presParOf" srcId="{3BF58B37-5ED0-4372-9A8E-EDEBF76C2ECC}" destId="{697BCACC-A398-44FF-896F-6EF0E84EBC4B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674859E-9BBD-4C26-9359-35F8805AFADB}">
      <dsp:nvSpPr>
        <dsp:cNvPr id="0" name=""/>
        <dsp:cNvSpPr/>
      </dsp:nvSpPr>
      <dsp:spPr>
        <a:xfrm>
          <a:off x="1203995" y="250423"/>
          <a:ext cx="768076" cy="76807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7D7279-9D15-4441-A84A-B165F4E8E21A}">
      <dsp:nvSpPr>
        <dsp:cNvPr id="0" name=""/>
        <dsp:cNvSpPr/>
      </dsp:nvSpPr>
      <dsp:spPr>
        <a:xfrm>
          <a:off x="734615" y="1279580"/>
          <a:ext cx="1706835" cy="6827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Staff Data Scientist </a:t>
          </a:r>
        </a:p>
      </dsp:txBody>
      <dsp:txXfrm>
        <a:off x="734615" y="1279580"/>
        <a:ext cx="1706835" cy="682734"/>
      </dsp:txXfrm>
    </dsp:sp>
    <dsp:sp modelId="{D67AE5C2-9B16-4675-801E-69A6CD5F5896}">
      <dsp:nvSpPr>
        <dsp:cNvPr id="0" name=""/>
        <dsp:cNvSpPr/>
      </dsp:nvSpPr>
      <dsp:spPr>
        <a:xfrm>
          <a:off x="3209528" y="250423"/>
          <a:ext cx="768076" cy="76807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5C57A4-7E94-4552-83DF-BB161FFBC618}">
      <dsp:nvSpPr>
        <dsp:cNvPr id="0" name=""/>
        <dsp:cNvSpPr/>
      </dsp:nvSpPr>
      <dsp:spPr>
        <a:xfrm>
          <a:off x="2740148" y="1279580"/>
          <a:ext cx="1706835" cy="6827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Author of Multiple Books</a:t>
          </a:r>
        </a:p>
      </dsp:txBody>
      <dsp:txXfrm>
        <a:off x="2740148" y="1279580"/>
        <a:ext cx="1706835" cy="682734"/>
      </dsp:txXfrm>
    </dsp:sp>
    <dsp:sp modelId="{4E964C5D-823A-4D9E-9D96-731C3831A3F1}">
      <dsp:nvSpPr>
        <dsp:cNvPr id="0" name=""/>
        <dsp:cNvSpPr/>
      </dsp:nvSpPr>
      <dsp:spPr>
        <a:xfrm>
          <a:off x="1203995" y="2389023"/>
          <a:ext cx="768076" cy="76807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1D813F-218F-4D52-B135-B5C850AF3219}">
      <dsp:nvSpPr>
        <dsp:cNvPr id="0" name=""/>
        <dsp:cNvSpPr/>
      </dsp:nvSpPr>
      <dsp:spPr>
        <a:xfrm>
          <a:off x="734615" y="3418179"/>
          <a:ext cx="1706835" cy="6827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Inventor with 7+ patents</a:t>
          </a:r>
        </a:p>
      </dsp:txBody>
      <dsp:txXfrm>
        <a:off x="734615" y="3418179"/>
        <a:ext cx="1706835" cy="682734"/>
      </dsp:txXfrm>
    </dsp:sp>
    <dsp:sp modelId="{9F177F7C-2AF8-4F23-A6F0-5C6E17A5B005}">
      <dsp:nvSpPr>
        <dsp:cNvPr id="0" name=""/>
        <dsp:cNvSpPr/>
      </dsp:nvSpPr>
      <dsp:spPr>
        <a:xfrm>
          <a:off x="3209528" y="2389023"/>
          <a:ext cx="768076" cy="76807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B01E873-2966-4E7E-A4DE-8A1EF57FE467}">
      <dsp:nvSpPr>
        <dsp:cNvPr id="0" name=""/>
        <dsp:cNvSpPr/>
      </dsp:nvSpPr>
      <dsp:spPr>
        <a:xfrm>
          <a:off x="2740148" y="3418179"/>
          <a:ext cx="1706835" cy="6827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Speaker at Top Events</a:t>
          </a:r>
        </a:p>
      </dsp:txBody>
      <dsp:txXfrm>
        <a:off x="2740148" y="3418179"/>
        <a:ext cx="1706835" cy="68273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B07DE0-BA48-4FFE-9A61-97C6E67C9743}">
      <dsp:nvSpPr>
        <dsp:cNvPr id="0" name=""/>
        <dsp:cNvSpPr/>
      </dsp:nvSpPr>
      <dsp:spPr>
        <a:xfrm>
          <a:off x="1020487" y="1028343"/>
          <a:ext cx="1098562" cy="10985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09AFF3-848A-484E-9132-14F52F26B610}">
      <dsp:nvSpPr>
        <dsp:cNvPr id="0" name=""/>
        <dsp:cNvSpPr/>
      </dsp:nvSpPr>
      <dsp:spPr>
        <a:xfrm>
          <a:off x="393" y="2225576"/>
          <a:ext cx="3138750" cy="470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900" kern="1200"/>
            <a:t>Preprocessing</a:t>
          </a:r>
        </a:p>
      </dsp:txBody>
      <dsp:txXfrm>
        <a:off x="393" y="2225576"/>
        <a:ext cx="3138750" cy="470812"/>
      </dsp:txXfrm>
    </dsp:sp>
    <dsp:sp modelId="{3E0049E9-46C1-4B3E-8887-61BFCC54D01E}">
      <dsp:nvSpPr>
        <dsp:cNvPr id="0" name=""/>
        <dsp:cNvSpPr/>
      </dsp:nvSpPr>
      <dsp:spPr>
        <a:xfrm>
          <a:off x="393" y="2742281"/>
          <a:ext cx="3138750" cy="5807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Cleanup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Standardization</a:t>
          </a:r>
        </a:p>
      </dsp:txBody>
      <dsp:txXfrm>
        <a:off x="393" y="2742281"/>
        <a:ext cx="3138750" cy="580712"/>
      </dsp:txXfrm>
    </dsp:sp>
    <dsp:sp modelId="{4C67E1D1-36F4-4191-BE44-0B51095A7070}">
      <dsp:nvSpPr>
        <dsp:cNvPr id="0" name=""/>
        <dsp:cNvSpPr/>
      </dsp:nvSpPr>
      <dsp:spPr>
        <a:xfrm>
          <a:off x="4708518" y="1028343"/>
          <a:ext cx="1098562" cy="10985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EFAD3AA-7758-4C44-9F3C-94D4D44B1B01}">
      <dsp:nvSpPr>
        <dsp:cNvPr id="0" name=""/>
        <dsp:cNvSpPr/>
      </dsp:nvSpPr>
      <dsp:spPr>
        <a:xfrm>
          <a:off x="3688425" y="2225576"/>
          <a:ext cx="3138750" cy="470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900" kern="1200"/>
            <a:t>Feature Engineering</a:t>
          </a:r>
        </a:p>
      </dsp:txBody>
      <dsp:txXfrm>
        <a:off x="3688425" y="2225576"/>
        <a:ext cx="3138750" cy="470812"/>
      </dsp:txXfrm>
    </dsp:sp>
    <dsp:sp modelId="{2362F32C-E5FD-48AE-BFFE-C3B8F5612F49}">
      <dsp:nvSpPr>
        <dsp:cNvPr id="0" name=""/>
        <dsp:cNvSpPr/>
      </dsp:nvSpPr>
      <dsp:spPr>
        <a:xfrm>
          <a:off x="3688425" y="2742281"/>
          <a:ext cx="3138750" cy="5807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Tokenization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Text Representation</a:t>
          </a:r>
        </a:p>
      </dsp:txBody>
      <dsp:txXfrm>
        <a:off x="3688425" y="2742281"/>
        <a:ext cx="3138750" cy="580712"/>
      </dsp:txXfrm>
    </dsp:sp>
    <dsp:sp modelId="{B43A9237-C09B-467C-923A-E7CB85EB014E}">
      <dsp:nvSpPr>
        <dsp:cNvPr id="0" name=""/>
        <dsp:cNvSpPr/>
      </dsp:nvSpPr>
      <dsp:spPr>
        <a:xfrm>
          <a:off x="8396550" y="1028343"/>
          <a:ext cx="1098562" cy="109856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EC541C-95E8-4CED-A55C-4B9DE36946ED}">
      <dsp:nvSpPr>
        <dsp:cNvPr id="0" name=""/>
        <dsp:cNvSpPr/>
      </dsp:nvSpPr>
      <dsp:spPr>
        <a:xfrm>
          <a:off x="7376456" y="2225576"/>
          <a:ext cx="3138750" cy="470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900" kern="1200"/>
            <a:t>Modeling</a:t>
          </a:r>
        </a:p>
      </dsp:txBody>
      <dsp:txXfrm>
        <a:off x="7376456" y="2225576"/>
        <a:ext cx="3138750" cy="470812"/>
      </dsp:txXfrm>
    </dsp:sp>
    <dsp:sp modelId="{697BCACC-A398-44FF-896F-6EF0E84EBC4B}">
      <dsp:nvSpPr>
        <dsp:cNvPr id="0" name=""/>
        <dsp:cNvSpPr/>
      </dsp:nvSpPr>
      <dsp:spPr>
        <a:xfrm>
          <a:off x="7376456" y="2742281"/>
          <a:ext cx="3138750" cy="5807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Train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Evaluate and Deploy</a:t>
          </a:r>
        </a:p>
      </dsp:txBody>
      <dsp:txXfrm>
        <a:off x="7376456" y="2742281"/>
        <a:ext cx="3138750" cy="58071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FE6F8-B681-094E-A6DE-0DD3A2B133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AC2F22-BC44-EF47-8CB7-84CC0657BB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F5E0E2-9C22-1744-8E94-8B69FB29B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1C81B-A416-C24C-9C7E-3603C7D2F0BD}" type="datetimeFigureOut">
              <a:rPr lang="en-US" smtClean="0"/>
              <a:t>6/18/22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FFD2FA-F6F4-494A-9256-8FA52D20AF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470EEE-B51F-FC4A-B807-E91D0C10C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4B2D8-BE7E-2247-972A-91D91E120E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2285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D18F8E-2A4A-0847-B776-13D972E4D2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4D4D0D5-146F-014C-AD70-0891B99172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CD65E3-D41F-014F-BAF4-1690E76E84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1C81B-A416-C24C-9C7E-3603C7D2F0BD}" type="datetimeFigureOut">
              <a:rPr lang="en-US" smtClean="0"/>
              <a:t>6/18/22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2754C4-F802-EE4F-B0A3-F215CABB16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A56A9D-43EF-F64A-B15D-85B6192E5A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4B2D8-BE7E-2247-972A-91D91E120E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334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CC56BDF-B07F-B84D-8138-141654E574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01A9CF8-0B01-DC44-B34D-CC0FE086AD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76B1B-B268-1749-A254-BA8656C214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1C81B-A416-C24C-9C7E-3603C7D2F0BD}" type="datetimeFigureOut">
              <a:rPr lang="en-US" smtClean="0"/>
              <a:t>6/18/22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3217EF-2B7E-F649-A083-792C0A95F5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516B1F-1A65-4847-8428-BD32E17D38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4B2D8-BE7E-2247-972A-91D91E120E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747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4D902-EF6D-5148-9C37-994BD243CF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C07A31-40A3-CF4A-BC2D-2F1324D63C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0B8910-3758-F84C-B203-286ECE510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1C81B-A416-C24C-9C7E-3603C7D2F0BD}" type="datetimeFigureOut">
              <a:rPr lang="en-US" smtClean="0"/>
              <a:t>6/18/22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8BD2BC-B4BE-3E43-8369-AA93EBFB36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B2EFCD-FF89-054E-AAF9-55AA86BF6D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4B2D8-BE7E-2247-972A-91D91E120E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6818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82299-ED96-874D-BEAE-2A21874D7E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D2E935-3A9A-284E-884E-7975F48110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04240D-605D-6A4F-B5FC-B55BB68E28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1C81B-A416-C24C-9C7E-3603C7D2F0BD}" type="datetimeFigureOut">
              <a:rPr lang="en-US" smtClean="0"/>
              <a:t>6/18/22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CAD605-2B9E-B048-B7EB-B2F3A12240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9CAC4B-C114-4546-83B6-4E8C4BFEF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4B2D8-BE7E-2247-972A-91D91E120E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0904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8BECC0-41CD-1341-B506-05146F7FF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D39DC3-4B01-D046-B099-C8487AB6E22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C9C346-1470-9240-AEB9-180FD3EC7F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3F374C-4484-304F-8D19-02D9BA7D6E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1C81B-A416-C24C-9C7E-3603C7D2F0BD}" type="datetimeFigureOut">
              <a:rPr lang="en-US" smtClean="0"/>
              <a:t>6/18/22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77D0E3-37E9-B543-86F4-0DE100889D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0F5729-038A-6F44-93BF-471DD6B87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4B2D8-BE7E-2247-972A-91D91E120E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3238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0EA110-733D-EC4C-BEDF-7CB8583FC7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CAAB18-5DBE-9849-9578-02794BDE22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22B52F-8010-6548-A858-B107BC372F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A211393-4AEE-7941-89D4-0E1CC91762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B85AF2D-B96D-3149-8A6D-F3504E59AC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2D20DF5-C752-4A42-8FB6-FCAF559F18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1C81B-A416-C24C-9C7E-3603C7D2F0BD}" type="datetimeFigureOut">
              <a:rPr lang="en-US" smtClean="0"/>
              <a:t>6/18/22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3BC1709-CEAA-7548-A4B5-99C607A4E6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C81831C-584A-3745-9EA4-5A0A5EA36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4B2D8-BE7E-2247-972A-91D91E120E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90696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443769-C67B-3D46-BD17-B3060BC60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D51EF2C-EB1B-EA49-A680-56664DDD46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1C81B-A416-C24C-9C7E-3603C7D2F0BD}" type="datetimeFigureOut">
              <a:rPr lang="en-US" smtClean="0"/>
              <a:t>6/18/22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7F9F1B-E2C2-3547-92AC-1A071452FA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CE330F-98A7-0145-8E2E-FE81269C4C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4B2D8-BE7E-2247-972A-91D91E120E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7551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5C2F636-B653-8749-8559-41BF794022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1C81B-A416-C24C-9C7E-3603C7D2F0BD}" type="datetimeFigureOut">
              <a:rPr lang="en-US" smtClean="0"/>
              <a:t>6/18/22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5DD7D12-A2E2-1844-A274-53892EEF05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401ADE-54AC-8B4C-B377-2BC74AE1F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4B2D8-BE7E-2247-972A-91D91E120E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5955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0565B-1758-0742-AF44-686961BED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340FE0-E5EE-9340-AF74-7464644EE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07979A-904B-4D4B-B85D-F9B60CDAB5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06ECC2-0B19-F743-A7F2-33C362C8BF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1C81B-A416-C24C-9C7E-3603C7D2F0BD}" type="datetimeFigureOut">
              <a:rPr lang="en-US" smtClean="0"/>
              <a:t>6/18/22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FBCCE4-74E7-4941-9E53-20D0F4281B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ECC8DA-838A-474D-B1F9-5D1AC7A96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4B2D8-BE7E-2247-972A-91D91E120E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8953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489DEB-642C-2D48-BDB1-D0D0BF80AA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5577B49-3A1E-0B48-98C0-1643455039B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D94377-EF9B-FE43-8158-537D59F528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7A6E27-7CD2-2943-B60B-2D5BF97C22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1C81B-A416-C24C-9C7E-3603C7D2F0BD}" type="datetimeFigureOut">
              <a:rPr lang="en-US" smtClean="0"/>
              <a:t>6/18/22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EDAF26-8D68-D146-9D79-B50853CEB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339911-7AAE-AD42-A477-2CAD7B341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4B2D8-BE7E-2247-972A-91D91E120E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6778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3688C02-C1F0-AC4B-B58F-853B3780A7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9AF0C7-0C3E-8A46-8090-A78FE4A71B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C74D57-3361-A249-9C12-39AD1C40492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31C81B-A416-C24C-9C7E-3603C7D2F0BD}" type="datetimeFigureOut">
              <a:rPr lang="en-US" smtClean="0"/>
              <a:t>6/18/22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E3B95D-8F2F-E743-8321-499944CA5F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E76BB4-7A50-2E44-83E6-4FB7305446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C4B2D8-BE7E-2247-972A-91D91E120E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7031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14.jpg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13.jpg"/><Relationship Id="rId4" Type="http://schemas.openxmlformats.org/officeDocument/2006/relationships/diagramLayout" Target="../diagrams/layout1.xml"/><Relationship Id="rId9" Type="http://schemas.openxmlformats.org/officeDocument/2006/relationships/image" Target="../media/image12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13" Type="http://schemas.openxmlformats.org/officeDocument/2006/relationships/image" Target="../media/image30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9.sv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sv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svg"/><Relationship Id="rId4" Type="http://schemas.openxmlformats.org/officeDocument/2006/relationships/image" Target="../media/image21.svg"/><Relationship Id="rId9" Type="http://schemas.openxmlformats.org/officeDocument/2006/relationships/image" Target="../media/image26.png"/><Relationship Id="rId14" Type="http://schemas.openxmlformats.org/officeDocument/2006/relationships/image" Target="../media/image31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 descr="A group of people discussing something&#10;&#10;Description automatically generated with low confidence">
            <a:extLst>
              <a:ext uri="{FF2B5EF4-FFF2-40B4-BE49-F238E27FC236}">
                <a16:creationId xmlns:a16="http://schemas.microsoft.com/office/drawing/2014/main" id="{457DE816-3BC8-5DA2-DAD0-3E6C97C56C4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1" b="1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FECBCB-CCE0-2A46-8A64-E819928B5C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9600" b="1" dirty="0">
                <a:solidFill>
                  <a:srgbClr val="FFFFFF"/>
                </a:solidFill>
              </a:rPr>
              <a:t>Introduction to NLP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D127435-AA93-EA48-9CA9-BBE1981884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FFFFFF"/>
                </a:solidFill>
              </a:rPr>
              <a:t>Raghav Bali</a:t>
            </a:r>
          </a:p>
        </p:txBody>
      </p:sp>
    </p:spTree>
    <p:extLst>
      <p:ext uri="{BB962C8B-B14F-4D97-AF65-F5344CB8AC3E}">
        <p14:creationId xmlns:p14="http://schemas.microsoft.com/office/powerpoint/2010/main" val="3403505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13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227" name="Rectangle 9226">
            <a:extLst>
              <a:ext uri="{FF2B5EF4-FFF2-40B4-BE49-F238E27FC236}">
                <a16:creationId xmlns:a16="http://schemas.microsoft.com/office/drawing/2014/main" id="{32E62931-8EB4-42BB-BAAB-D8757BE66D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6DCEDA-F943-8245-8060-F5C056FE3B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67461" y="728664"/>
            <a:ext cx="4984813" cy="3157080"/>
          </a:xfrm>
          <a:noFill/>
        </p:spPr>
        <p:txBody>
          <a:bodyPr>
            <a:normAutofit/>
          </a:bodyPr>
          <a:lstStyle/>
          <a:p>
            <a:pPr algn="l"/>
            <a:r>
              <a:rPr lang="en-US" sz="5200"/>
              <a:t>Time for Some Action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219C43-5B80-0E43-ADFC-512BEAFEBC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67461" y="4072045"/>
            <a:ext cx="4984813" cy="2057289"/>
          </a:xfrm>
          <a:noFill/>
        </p:spPr>
        <p:txBody>
          <a:bodyPr>
            <a:normAutofit/>
          </a:bodyPr>
          <a:lstStyle/>
          <a:p>
            <a:pPr algn="l"/>
            <a:r>
              <a:rPr lang="en-US"/>
              <a:t>Hands-on Time</a:t>
            </a:r>
          </a:p>
        </p:txBody>
      </p:sp>
      <p:pic>
        <p:nvPicPr>
          <p:cNvPr id="9222" name="Picture 6" descr="A person's feet on a desk with a computer&#10;&#10;Description automatically generated with low confidence">
            <a:extLst>
              <a:ext uri="{FF2B5EF4-FFF2-40B4-BE49-F238E27FC236}">
                <a16:creationId xmlns:a16="http://schemas.microsoft.com/office/drawing/2014/main" id="{5F17D8DA-FA3F-F542-BE2E-E4129DB529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23776"/>
          <a:stretch/>
        </p:blipFill>
        <p:spPr bwMode="auto">
          <a:xfrm>
            <a:off x="1" y="10"/>
            <a:ext cx="6005512" cy="685799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78400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BFF1B-0294-BA47-92F2-0C30327BA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Raghav Bali</a:t>
            </a:r>
            <a:endParaRPr lang="en-US" dirty="0"/>
          </a:p>
        </p:txBody>
      </p:sp>
      <p:pic>
        <p:nvPicPr>
          <p:cNvPr id="6" name="Content Placeholder 5" descr="A picture containing person, wall, indoor, person&#10;&#10;Description automatically generated">
            <a:extLst>
              <a:ext uri="{FF2B5EF4-FFF2-40B4-BE49-F238E27FC236}">
                <a16:creationId xmlns:a16="http://schemas.microsoft.com/office/drawing/2014/main" id="{40C75B1F-8ACD-CD49-9265-C31F4455B7A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1825625"/>
            <a:ext cx="4285958" cy="4351338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graphicFrame>
        <p:nvGraphicFramePr>
          <p:cNvPr id="8" name="Content Placeholder 3">
            <a:extLst>
              <a:ext uri="{FF2B5EF4-FFF2-40B4-BE49-F238E27FC236}">
                <a16:creationId xmlns:a16="http://schemas.microsoft.com/office/drawing/2014/main" id="{E522E6A0-25A4-1731-4193-F2281A204926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405092439"/>
              </p:ext>
            </p:extLst>
          </p:nvPr>
        </p:nvGraphicFramePr>
        <p:xfrm>
          <a:off x="6172200" y="1825625"/>
          <a:ext cx="5181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2056" name="Picture 8" descr="About: Delivery Hero - Order takeaway (Google Play version) | | Apptopia">
            <a:extLst>
              <a:ext uri="{FF2B5EF4-FFF2-40B4-BE49-F238E27FC236}">
                <a16:creationId xmlns:a16="http://schemas.microsoft.com/office/drawing/2014/main" id="{4903FA9C-445F-D540-A403-C02272B53D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6162" y="1847936"/>
            <a:ext cx="973438" cy="973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2176B65E-3EBE-DE4C-BD83-DE5BDD6C369C}"/>
              </a:ext>
            </a:extLst>
          </p:cNvPr>
          <p:cNvGrpSpPr/>
          <p:nvPr/>
        </p:nvGrpSpPr>
        <p:grpSpPr>
          <a:xfrm>
            <a:off x="8936249" y="1690688"/>
            <a:ext cx="1285951" cy="1399705"/>
            <a:chOff x="8936249" y="1690688"/>
            <a:chExt cx="1285951" cy="1399705"/>
          </a:xfrm>
        </p:grpSpPr>
        <p:pic>
          <p:nvPicPr>
            <p:cNvPr id="18" name="Picture 17" descr="Text&#10;&#10;Description automatically generated with low confidence">
              <a:extLst>
                <a:ext uri="{FF2B5EF4-FFF2-40B4-BE49-F238E27FC236}">
                  <a16:creationId xmlns:a16="http://schemas.microsoft.com/office/drawing/2014/main" id="{A39F5AEF-DBC5-A841-AD07-66051B5E268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936249" y="1862482"/>
              <a:ext cx="681407" cy="973438"/>
            </a:xfrm>
            <a:prstGeom prst="rect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6" name="Picture 15" descr="Qr code&#10;&#10;Description automatically generated">
              <a:extLst>
                <a:ext uri="{FF2B5EF4-FFF2-40B4-BE49-F238E27FC236}">
                  <a16:creationId xmlns:a16="http://schemas.microsoft.com/office/drawing/2014/main" id="{21F35FC2-DC19-AD40-A4CF-38E7E15CB60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432936" y="1690688"/>
              <a:ext cx="789264" cy="972000"/>
            </a:xfrm>
            <a:prstGeom prst="rect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0" name="Picture 9" descr="A picture containing text, book&#10;&#10;Description automatically generated">
              <a:extLst>
                <a:ext uri="{FF2B5EF4-FFF2-40B4-BE49-F238E27FC236}">
                  <a16:creationId xmlns:a16="http://schemas.microsoft.com/office/drawing/2014/main" id="{3072913D-8011-5E4F-A314-0F544B3E18A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301054" y="2118393"/>
              <a:ext cx="781488" cy="972000"/>
            </a:xfrm>
            <a:prstGeom prst="rect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51769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6674859E-9BBD-4C26-9359-35F8805AFAD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8E7D7279-9D15-4441-A84A-B165F4E8E21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D67AE5C2-9B16-4675-801E-69A6CD5F589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305C57A4-7E94-4552-83DF-BB161FFBC61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4E964C5D-823A-4D9E-9D96-731C3831A3F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811D813F-218F-4D52-B135-B5C850AF321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9F177F7C-2AF8-4F23-A6F0-5C6E17A5B00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DB01E873-2966-4E7E-A4DE-8A1EF57FE46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 uiExpand="1">
        <p:bldSub>
          <a:bldDgm bld="one"/>
        </p:bldSub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Person writing on a notepad">
            <a:extLst>
              <a:ext uri="{FF2B5EF4-FFF2-40B4-BE49-F238E27FC236}">
                <a16:creationId xmlns:a16="http://schemas.microsoft.com/office/drawing/2014/main" id="{DA0452F5-41E1-36F1-AC7C-E4C2B742748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13177" b="15845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2132C26-DDEA-404F-96A2-C7757A0DF2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en-US" sz="5400" b="1" dirty="0">
                <a:solidFill>
                  <a:srgbClr val="FFFFFF"/>
                </a:solidFill>
              </a:rPr>
              <a:t>Agenda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39C0A4-CBF1-9947-BC32-83283EADF7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anchor="ctr">
            <a:normAutofit/>
          </a:bodyPr>
          <a:lstStyle/>
          <a:p>
            <a:r>
              <a:rPr lang="en-US" sz="4800" dirty="0">
                <a:solidFill>
                  <a:srgbClr val="FFFFFF"/>
                </a:solidFill>
              </a:rPr>
              <a:t>What is NLP</a:t>
            </a:r>
          </a:p>
          <a:p>
            <a:r>
              <a:rPr lang="en-US" sz="4800" dirty="0">
                <a:solidFill>
                  <a:srgbClr val="FFFFFF"/>
                </a:solidFill>
              </a:rPr>
              <a:t>Applications of NLP</a:t>
            </a:r>
          </a:p>
          <a:p>
            <a:r>
              <a:rPr lang="en-US" sz="4800" dirty="0">
                <a:solidFill>
                  <a:srgbClr val="FFFFFF"/>
                </a:solidFill>
              </a:rPr>
              <a:t>Complexities</a:t>
            </a:r>
          </a:p>
          <a:p>
            <a:r>
              <a:rPr lang="en-US" sz="4800" dirty="0">
                <a:solidFill>
                  <a:srgbClr val="FFFFFF"/>
                </a:solidFill>
              </a:rPr>
              <a:t>NLP Workflow</a:t>
            </a:r>
          </a:p>
        </p:txBody>
      </p:sp>
    </p:spTree>
    <p:extLst>
      <p:ext uri="{BB962C8B-B14F-4D97-AF65-F5344CB8AC3E}">
        <p14:creationId xmlns:p14="http://schemas.microsoft.com/office/powerpoint/2010/main" val="40807765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81" name="Rectangle 3080">
            <a:extLst>
              <a:ext uri="{FF2B5EF4-FFF2-40B4-BE49-F238E27FC236}">
                <a16:creationId xmlns:a16="http://schemas.microsoft.com/office/drawing/2014/main" id="{327D73B4-9F5C-4A64-A179-51B9500CB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E617B2-73B1-6E46-A997-F00DC46EF1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7715" y="467271"/>
            <a:ext cx="4195674" cy="2052522"/>
          </a:xfrm>
        </p:spPr>
        <p:txBody>
          <a:bodyPr anchor="b">
            <a:normAutofit/>
          </a:bodyPr>
          <a:lstStyle/>
          <a:p>
            <a:r>
              <a:rPr lang="en-US" sz="5600" b="1"/>
              <a:t>Natural Language</a:t>
            </a:r>
          </a:p>
        </p:txBody>
      </p:sp>
      <p:sp>
        <p:nvSpPr>
          <p:cNvPr id="3083" name="Oval 3082">
            <a:extLst>
              <a:ext uri="{FF2B5EF4-FFF2-40B4-BE49-F238E27FC236}">
                <a16:creationId xmlns:a16="http://schemas.microsoft.com/office/drawing/2014/main" id="{C1F06963-6374-4B48-844F-071A9BAAAE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2965" y="554152"/>
            <a:ext cx="5742189" cy="5742189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6" name="Picture 4" descr="four people watching on white MacBook on top of glass-top table">
            <a:extLst>
              <a:ext uri="{FF2B5EF4-FFF2-40B4-BE49-F238E27FC236}">
                <a16:creationId xmlns:a16="http://schemas.microsoft.com/office/drawing/2014/main" id="{F02E96A9-03C3-6F45-A7E7-F05B5FE6E1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24" r="13077" b="2"/>
          <a:stretch/>
        </p:blipFill>
        <p:spPr bwMode="auto">
          <a:xfrm>
            <a:off x="505418" y="554151"/>
            <a:ext cx="5742189" cy="5742189"/>
          </a:xfrm>
          <a:custGeom>
            <a:avLst/>
            <a:gdLst/>
            <a:ahLst/>
            <a:cxnLst/>
            <a:rect l="l" t="t" r="r" b="b"/>
            <a:pathLst>
              <a:path w="1838528" h="1838528">
                <a:moveTo>
                  <a:pt x="919264" y="0"/>
                </a:moveTo>
                <a:cubicBezTo>
                  <a:pt x="1426959" y="0"/>
                  <a:pt x="1838528" y="411569"/>
                  <a:pt x="1838528" y="919264"/>
                </a:cubicBezTo>
                <a:cubicBezTo>
                  <a:pt x="1838528" y="1426959"/>
                  <a:pt x="1426959" y="1838528"/>
                  <a:pt x="919264" y="1838528"/>
                </a:cubicBezTo>
                <a:cubicBezTo>
                  <a:pt x="411569" y="1838528"/>
                  <a:pt x="0" y="1426959"/>
                  <a:pt x="0" y="919264"/>
                </a:cubicBezTo>
                <a:cubicBezTo>
                  <a:pt x="0" y="411569"/>
                  <a:pt x="411569" y="0"/>
                  <a:pt x="919264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95" name="!!plus graphic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956" y="703679"/>
            <a:ext cx="171515" cy="171515"/>
          </a:xfrm>
          <a:custGeom>
            <a:avLst/>
            <a:gdLst>
              <a:gd name="connsiteX0" fmla="*/ 159874 w 171515"/>
              <a:gd name="connsiteY0" fmla="*/ 74116 h 171515"/>
              <a:gd name="connsiteX1" fmla="*/ 97399 w 171515"/>
              <a:gd name="connsiteY1" fmla="*/ 74116 h 171515"/>
              <a:gd name="connsiteX2" fmla="*/ 97399 w 171515"/>
              <a:gd name="connsiteY2" fmla="*/ 11641 h 171515"/>
              <a:gd name="connsiteX3" fmla="*/ 85758 w 171515"/>
              <a:gd name="connsiteY3" fmla="*/ 0 h 171515"/>
              <a:gd name="connsiteX4" fmla="*/ 74116 w 171515"/>
              <a:gd name="connsiteY4" fmla="*/ 11641 h 171515"/>
              <a:gd name="connsiteX5" fmla="*/ 74116 w 171515"/>
              <a:gd name="connsiteY5" fmla="*/ 74116 h 171515"/>
              <a:gd name="connsiteX6" fmla="*/ 11641 w 171515"/>
              <a:gd name="connsiteY6" fmla="*/ 74116 h 171515"/>
              <a:gd name="connsiteX7" fmla="*/ 0 w 171515"/>
              <a:gd name="connsiteY7" fmla="*/ 85758 h 171515"/>
              <a:gd name="connsiteX8" fmla="*/ 11641 w 171515"/>
              <a:gd name="connsiteY8" fmla="*/ 97399 h 171515"/>
              <a:gd name="connsiteX9" fmla="*/ 74116 w 171515"/>
              <a:gd name="connsiteY9" fmla="*/ 97399 h 171515"/>
              <a:gd name="connsiteX10" fmla="*/ 74116 w 171515"/>
              <a:gd name="connsiteY10" fmla="*/ 159874 h 171515"/>
              <a:gd name="connsiteX11" fmla="*/ 85758 w 171515"/>
              <a:gd name="connsiteY11" fmla="*/ 171515 h 171515"/>
              <a:gd name="connsiteX12" fmla="*/ 97399 w 171515"/>
              <a:gd name="connsiteY12" fmla="*/ 159874 h 171515"/>
              <a:gd name="connsiteX13" fmla="*/ 97399 w 171515"/>
              <a:gd name="connsiteY13" fmla="*/ 97399 h 171515"/>
              <a:gd name="connsiteX14" fmla="*/ 159874 w 171515"/>
              <a:gd name="connsiteY14" fmla="*/ 97399 h 171515"/>
              <a:gd name="connsiteX15" fmla="*/ 171515 w 171515"/>
              <a:gd name="connsiteY15" fmla="*/ 85758 h 171515"/>
              <a:gd name="connsiteX16" fmla="*/ 159874 w 171515"/>
              <a:gd name="connsiteY16" fmla="*/ 74116 h 171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71515" h="171515">
                <a:moveTo>
                  <a:pt x="159874" y="74116"/>
                </a:moveTo>
                <a:lnTo>
                  <a:pt x="97399" y="74116"/>
                </a:lnTo>
                <a:lnTo>
                  <a:pt x="97399" y="11641"/>
                </a:lnTo>
                <a:cubicBezTo>
                  <a:pt x="97399" y="5212"/>
                  <a:pt x="92187" y="0"/>
                  <a:pt x="85758" y="0"/>
                </a:cubicBezTo>
                <a:cubicBezTo>
                  <a:pt x="79328" y="0"/>
                  <a:pt x="74116" y="5212"/>
                  <a:pt x="74116" y="11641"/>
                </a:cubicBezTo>
                <a:lnTo>
                  <a:pt x="74116" y="74116"/>
                </a:lnTo>
                <a:lnTo>
                  <a:pt x="11641" y="74116"/>
                </a:lnTo>
                <a:cubicBezTo>
                  <a:pt x="5212" y="74116"/>
                  <a:pt x="0" y="79328"/>
                  <a:pt x="0" y="85758"/>
                </a:cubicBezTo>
                <a:cubicBezTo>
                  <a:pt x="0" y="92187"/>
                  <a:pt x="5212" y="97399"/>
                  <a:pt x="11641" y="97399"/>
                </a:cubicBezTo>
                <a:lnTo>
                  <a:pt x="74116" y="97399"/>
                </a:lnTo>
                <a:lnTo>
                  <a:pt x="74116" y="159874"/>
                </a:lnTo>
                <a:cubicBezTo>
                  <a:pt x="74116" y="166303"/>
                  <a:pt x="79328" y="171515"/>
                  <a:pt x="85758" y="171515"/>
                </a:cubicBezTo>
                <a:cubicBezTo>
                  <a:pt x="92187" y="171515"/>
                  <a:pt x="97399" y="166303"/>
                  <a:pt x="97399" y="159874"/>
                </a:cubicBezTo>
                <a:lnTo>
                  <a:pt x="97399" y="97399"/>
                </a:lnTo>
                <a:lnTo>
                  <a:pt x="159874" y="97399"/>
                </a:lnTo>
                <a:cubicBezTo>
                  <a:pt x="166303" y="97399"/>
                  <a:pt x="171515" y="92187"/>
                  <a:pt x="171515" y="85758"/>
                </a:cubicBezTo>
                <a:cubicBezTo>
                  <a:pt x="171515" y="79328"/>
                  <a:pt x="166303" y="74116"/>
                  <a:pt x="159874" y="74116"/>
                </a:cubicBezTo>
                <a:close/>
              </a:path>
            </a:pathLst>
          </a:custGeom>
          <a:solidFill>
            <a:schemeClr val="accent1"/>
          </a:solidFill>
          <a:ln w="77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096" name="!!circle graphic">
            <a:extLst>
              <a:ext uri="{FF2B5EF4-FFF2-40B4-BE49-F238E27FC236}">
                <a16:creationId xmlns:a16="http://schemas.microsoft.com/office/drawing/2014/main" id="{1453BF6C-B012-48B7-B4E8-6D7AC7C27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2753" y="1562696"/>
            <a:ext cx="157545" cy="157545"/>
          </a:xfrm>
          <a:custGeom>
            <a:avLst/>
            <a:gdLst>
              <a:gd name="connsiteX0" fmla="*/ 78773 w 157545"/>
              <a:gd name="connsiteY0" fmla="*/ 23283 h 157545"/>
              <a:gd name="connsiteX1" fmla="*/ 134262 w 157545"/>
              <a:gd name="connsiteY1" fmla="*/ 78773 h 157545"/>
              <a:gd name="connsiteX2" fmla="*/ 78773 w 157545"/>
              <a:gd name="connsiteY2" fmla="*/ 134262 h 157545"/>
              <a:gd name="connsiteX3" fmla="*/ 23283 w 157545"/>
              <a:gd name="connsiteY3" fmla="*/ 78773 h 157545"/>
              <a:gd name="connsiteX4" fmla="*/ 78773 w 157545"/>
              <a:gd name="connsiteY4" fmla="*/ 23283 h 157545"/>
              <a:gd name="connsiteX5" fmla="*/ 78773 w 157545"/>
              <a:gd name="connsiteY5" fmla="*/ 0 h 157545"/>
              <a:gd name="connsiteX6" fmla="*/ 0 w 157545"/>
              <a:gd name="connsiteY6" fmla="*/ 78773 h 157545"/>
              <a:gd name="connsiteX7" fmla="*/ 78773 w 157545"/>
              <a:gd name="connsiteY7" fmla="*/ 157545 h 157545"/>
              <a:gd name="connsiteX8" fmla="*/ 157545 w 157545"/>
              <a:gd name="connsiteY8" fmla="*/ 78773 h 157545"/>
              <a:gd name="connsiteX9" fmla="*/ 78773 w 157545"/>
              <a:gd name="connsiteY9" fmla="*/ 0 h 157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7545" h="157545">
                <a:moveTo>
                  <a:pt x="78773" y="23283"/>
                </a:moveTo>
                <a:cubicBezTo>
                  <a:pt x="109419" y="23283"/>
                  <a:pt x="134262" y="48126"/>
                  <a:pt x="134262" y="78773"/>
                </a:cubicBezTo>
                <a:cubicBezTo>
                  <a:pt x="134262" y="109419"/>
                  <a:pt x="109419" y="134262"/>
                  <a:pt x="78773" y="134262"/>
                </a:cubicBezTo>
                <a:cubicBezTo>
                  <a:pt x="48126" y="134262"/>
                  <a:pt x="23283" y="109419"/>
                  <a:pt x="23283" y="78773"/>
                </a:cubicBezTo>
                <a:cubicBezTo>
                  <a:pt x="23312" y="48139"/>
                  <a:pt x="48139" y="23312"/>
                  <a:pt x="78773" y="23283"/>
                </a:cubicBezTo>
                <a:moveTo>
                  <a:pt x="78773" y="0"/>
                </a:moveTo>
                <a:cubicBezTo>
                  <a:pt x="35268" y="0"/>
                  <a:pt x="0" y="35268"/>
                  <a:pt x="0" y="78773"/>
                </a:cubicBezTo>
                <a:cubicBezTo>
                  <a:pt x="0" y="122277"/>
                  <a:pt x="35268" y="157545"/>
                  <a:pt x="78773" y="157545"/>
                </a:cubicBezTo>
                <a:cubicBezTo>
                  <a:pt x="122277" y="157545"/>
                  <a:pt x="157545" y="122277"/>
                  <a:pt x="157545" y="78773"/>
                </a:cubicBezTo>
                <a:cubicBezTo>
                  <a:pt x="157545" y="35268"/>
                  <a:pt x="122277" y="0"/>
                  <a:pt x="78773" y="0"/>
                </a:cubicBezTo>
                <a:close/>
              </a:path>
            </a:pathLst>
          </a:custGeom>
          <a:solidFill>
            <a:schemeClr val="accent1"/>
          </a:solidFill>
          <a:ln w="75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65DAB8-9D0E-8A49-88D7-FFCA72E9B7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7715" y="2990818"/>
            <a:ext cx="4195673" cy="2913872"/>
          </a:xfrm>
        </p:spPr>
        <p:txBody>
          <a:bodyPr anchor="t">
            <a:normAutofit/>
          </a:bodyPr>
          <a:lstStyle/>
          <a:p>
            <a:r>
              <a:rPr lang="en-US" sz="2000" dirty="0">
                <a:solidFill>
                  <a:schemeClr val="tx1">
                    <a:alpha val="80000"/>
                  </a:schemeClr>
                </a:solidFill>
              </a:rPr>
              <a:t>Highly unstructured in Nature</a:t>
            </a:r>
          </a:p>
          <a:p>
            <a:r>
              <a:rPr lang="en-US" sz="2000" dirty="0">
                <a:solidFill>
                  <a:schemeClr val="tx1">
                    <a:alpha val="80000"/>
                  </a:schemeClr>
                </a:solidFill>
              </a:rPr>
              <a:t>Way of Communication</a:t>
            </a:r>
          </a:p>
          <a:p>
            <a:r>
              <a:rPr lang="en-US" sz="2000" dirty="0">
                <a:solidFill>
                  <a:schemeClr val="tx1">
                    <a:alpha val="80000"/>
                  </a:schemeClr>
                </a:solidFill>
              </a:rPr>
              <a:t>Too many variations</a:t>
            </a:r>
          </a:p>
          <a:p>
            <a:r>
              <a:rPr lang="en-US" sz="2000" dirty="0">
                <a:solidFill>
                  <a:schemeClr val="tx1">
                    <a:alpha val="80000"/>
                  </a:schemeClr>
                </a:solidFill>
              </a:rPr>
              <a:t>Difficult to Ingest/Parse</a:t>
            </a:r>
          </a:p>
          <a:p>
            <a:r>
              <a:rPr lang="en-US" sz="2000" dirty="0">
                <a:solidFill>
                  <a:schemeClr val="tx1">
                    <a:alpha val="80000"/>
                  </a:schemeClr>
                </a:solidFill>
              </a:rPr>
              <a:t>Available all around us</a:t>
            </a:r>
          </a:p>
        </p:txBody>
      </p:sp>
      <p:sp>
        <p:nvSpPr>
          <p:cNvPr id="3097" name="!!dot graphic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54149" y="5775082"/>
            <a:ext cx="112426" cy="112426"/>
          </a:xfrm>
          <a:custGeom>
            <a:avLst/>
            <a:gdLst>
              <a:gd name="connsiteX0" fmla="*/ 112426 w 112426"/>
              <a:gd name="connsiteY0" fmla="*/ 56213 h 112426"/>
              <a:gd name="connsiteX1" fmla="*/ 56213 w 112426"/>
              <a:gd name="connsiteY1" fmla="*/ 112426 h 112426"/>
              <a:gd name="connsiteX2" fmla="*/ 0 w 112426"/>
              <a:gd name="connsiteY2" fmla="*/ 56213 h 112426"/>
              <a:gd name="connsiteX3" fmla="*/ 56213 w 112426"/>
              <a:gd name="connsiteY3" fmla="*/ 0 h 112426"/>
              <a:gd name="connsiteX4" fmla="*/ 112426 w 112426"/>
              <a:gd name="connsiteY4" fmla="*/ 56213 h 112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426" h="112426">
                <a:moveTo>
                  <a:pt x="112426" y="56213"/>
                </a:moveTo>
                <a:cubicBezTo>
                  <a:pt x="112426" y="87259"/>
                  <a:pt x="87259" y="112426"/>
                  <a:pt x="56213" y="112426"/>
                </a:cubicBezTo>
                <a:cubicBezTo>
                  <a:pt x="25167" y="112426"/>
                  <a:pt x="0" y="87259"/>
                  <a:pt x="0" y="56213"/>
                </a:cubicBezTo>
                <a:cubicBezTo>
                  <a:pt x="0" y="25167"/>
                  <a:pt x="25167" y="0"/>
                  <a:pt x="56213" y="0"/>
                </a:cubicBezTo>
                <a:cubicBezTo>
                  <a:pt x="87259" y="0"/>
                  <a:pt x="112426" y="25167"/>
                  <a:pt x="112426" y="56213"/>
                </a:cubicBezTo>
                <a:close/>
              </a:path>
            </a:pathLst>
          </a:custGeom>
          <a:solidFill>
            <a:schemeClr val="accent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3091" name="!!Straight Connector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2991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Wood human figure">
            <a:extLst>
              <a:ext uri="{FF2B5EF4-FFF2-40B4-BE49-F238E27FC236}">
                <a16:creationId xmlns:a16="http://schemas.microsoft.com/office/drawing/2014/main" id="{0D7C4B3F-A840-FE2B-9EB3-C1F06C670F9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b="15730"/>
          <a:stretch/>
        </p:blipFill>
        <p:spPr>
          <a:xfrm>
            <a:off x="20" y="-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4910EB-3451-C947-9299-F9433E9FD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13800" b="1" dirty="0">
                <a:solidFill>
                  <a:srgbClr val="FFFFFF"/>
                </a:solidFill>
              </a:rPr>
              <a:t>What is NLP</a:t>
            </a:r>
          </a:p>
        </p:txBody>
      </p:sp>
    </p:spTree>
    <p:extLst>
      <p:ext uri="{BB962C8B-B14F-4D97-AF65-F5344CB8AC3E}">
        <p14:creationId xmlns:p14="http://schemas.microsoft.com/office/powerpoint/2010/main" val="31967871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15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Diagram, venn diagram&#10;&#10;Description automatically generated">
            <a:extLst>
              <a:ext uri="{FF2B5EF4-FFF2-40B4-BE49-F238E27FC236}">
                <a16:creationId xmlns:a16="http://schemas.microsoft.com/office/drawing/2014/main" id="{B19F3359-4466-6141-B145-6B81F762F5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781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23" name="Rectangle 17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E617B2-73B1-6E46-A997-F00DC46EF1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>
            <a:normAutofit/>
          </a:bodyPr>
          <a:lstStyle/>
          <a:p>
            <a:r>
              <a:rPr lang="en-US" sz="4000" b="1" dirty="0"/>
              <a:t>What is NLP?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65DAB8-9D0E-8A49-88D7-FFCA72E9B7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34201"/>
            <a:ext cx="3822189" cy="3742762"/>
          </a:xfrm>
        </p:spPr>
        <p:txBody>
          <a:bodyPr>
            <a:normAutofit/>
          </a:bodyPr>
          <a:lstStyle/>
          <a:p>
            <a:r>
              <a:rPr lang="en-US" sz="2000"/>
              <a:t>Intersection of :</a:t>
            </a:r>
          </a:p>
          <a:p>
            <a:pPr lvl="1"/>
            <a:r>
              <a:rPr lang="en-US" sz="2000"/>
              <a:t>Linguistics</a:t>
            </a:r>
          </a:p>
          <a:p>
            <a:pPr lvl="1"/>
            <a:r>
              <a:rPr lang="en-US" sz="2000"/>
              <a:t>Computer Science </a:t>
            </a:r>
          </a:p>
          <a:p>
            <a:pPr lvl="1"/>
            <a:r>
              <a:rPr lang="en-US" sz="2000"/>
              <a:t>AI</a:t>
            </a:r>
          </a:p>
          <a:p>
            <a:r>
              <a:rPr lang="en-US" sz="2000"/>
              <a:t>NLP is about:</a:t>
            </a:r>
          </a:p>
          <a:p>
            <a:pPr lvl="1"/>
            <a:r>
              <a:rPr lang="en-US" sz="2000"/>
              <a:t>Processing text</a:t>
            </a:r>
          </a:p>
          <a:p>
            <a:pPr lvl="1"/>
            <a:r>
              <a:rPr lang="en-US" sz="2000"/>
              <a:t>Analyzing unstructured information</a:t>
            </a:r>
          </a:p>
          <a:p>
            <a:pPr lvl="1"/>
            <a:r>
              <a:rPr lang="en-US" sz="2000"/>
              <a:t>Understand, Generate and Communicate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6673132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8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5EE98D-66CE-0A46-8771-870779E040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251316" cy="1807305"/>
          </a:xfrm>
        </p:spPr>
        <p:txBody>
          <a:bodyPr>
            <a:normAutofit/>
          </a:bodyPr>
          <a:lstStyle/>
          <a:p>
            <a:r>
              <a:rPr lang="en-US"/>
              <a:t>Applications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ED3886-5B32-3C4E-A9C4-7941520AE0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333297"/>
            <a:ext cx="6563497" cy="3843666"/>
          </a:xfrm>
        </p:spPr>
        <p:txBody>
          <a:bodyPr>
            <a:normAutofit/>
          </a:bodyPr>
          <a:lstStyle/>
          <a:p>
            <a:r>
              <a:rPr lang="en-US" sz="1800" dirty="0"/>
              <a:t>Text Classification</a:t>
            </a:r>
            <a:br>
              <a:rPr lang="en-US" sz="1800" dirty="0"/>
            </a:b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Sentiment Analysis, Spam Detection, Document Categorization</a:t>
            </a:r>
            <a:endParaRPr lang="en-US" sz="1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sz="1800" dirty="0"/>
              <a:t>Information Retrieval</a:t>
            </a:r>
            <a:br>
              <a:rPr lang="en-US" sz="1800" dirty="0"/>
            </a:b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Search, Chat-bots, Question Answering</a:t>
            </a:r>
          </a:p>
          <a:p>
            <a:r>
              <a:rPr lang="en-US" sz="1800" dirty="0"/>
              <a:t>Text Summarization</a:t>
            </a:r>
            <a:br>
              <a:rPr lang="en-US" sz="1800" dirty="0"/>
            </a:b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News Excerpts, Document/Book Summary, Topic Modeling</a:t>
            </a:r>
          </a:p>
          <a:p>
            <a:r>
              <a:rPr lang="en-US" sz="1800" dirty="0"/>
              <a:t>Machine Translation</a:t>
            </a:r>
            <a:br>
              <a:rPr lang="en-US" sz="1800" dirty="0"/>
            </a:b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English to Hindi, German to French…</a:t>
            </a:r>
          </a:p>
          <a:p>
            <a:r>
              <a:rPr lang="en-US" sz="1800" dirty="0"/>
              <a:t>Text Generation</a:t>
            </a:r>
            <a:br>
              <a:rPr lang="en-US" sz="1800" dirty="0"/>
            </a:b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Creative writing, Headline creation, Meme text</a:t>
            </a:r>
          </a:p>
          <a:p>
            <a:r>
              <a:rPr lang="en-US" sz="1800" dirty="0"/>
              <a:t>Speech Analysis</a:t>
            </a:r>
            <a:br>
              <a:rPr lang="en-US" sz="1800" dirty="0"/>
            </a:b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AI Assistants, Speech to Text</a:t>
            </a:r>
          </a:p>
        </p:txBody>
      </p:sp>
      <p:pic>
        <p:nvPicPr>
          <p:cNvPr id="6146" name="Picture 2" descr="black G208 smart watch">
            <a:extLst>
              <a:ext uri="{FF2B5EF4-FFF2-40B4-BE49-F238E27FC236}">
                <a16:creationId xmlns:a16="http://schemas.microsoft.com/office/drawing/2014/main" id="{7D7FEC27-B1FC-8342-B713-74B2B3D782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4658" y="0"/>
            <a:ext cx="54864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Graphic 16" descr="Badge 1 with solid fill">
            <a:extLst>
              <a:ext uri="{FF2B5EF4-FFF2-40B4-BE49-F238E27FC236}">
                <a16:creationId xmlns:a16="http://schemas.microsoft.com/office/drawing/2014/main" id="{79685CCD-7EAC-4E47-9ADE-9F035B38A8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6881" y="2296652"/>
            <a:ext cx="481806" cy="481806"/>
          </a:xfrm>
          <a:prstGeom prst="rect">
            <a:avLst/>
          </a:prstGeom>
        </p:spPr>
      </p:pic>
      <p:pic>
        <p:nvPicPr>
          <p:cNvPr id="22" name="Graphic 21" descr="Badge 3 with solid fill">
            <a:extLst>
              <a:ext uri="{FF2B5EF4-FFF2-40B4-BE49-F238E27FC236}">
                <a16:creationId xmlns:a16="http://schemas.microsoft.com/office/drawing/2014/main" id="{8BD0846E-A2A2-F74A-9A6E-89AA665F5C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34471" y="3537767"/>
            <a:ext cx="482400" cy="482400"/>
          </a:xfrm>
          <a:prstGeom prst="rect">
            <a:avLst/>
          </a:prstGeom>
        </p:spPr>
      </p:pic>
      <p:pic>
        <p:nvPicPr>
          <p:cNvPr id="26" name="Graphic 25" descr="Badge 5 with solid fill">
            <a:extLst>
              <a:ext uri="{FF2B5EF4-FFF2-40B4-BE49-F238E27FC236}">
                <a16:creationId xmlns:a16="http://schemas.microsoft.com/office/drawing/2014/main" id="{4738561B-9567-FC41-BD18-3D9031CDA71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36287" y="4679465"/>
            <a:ext cx="482400" cy="482400"/>
          </a:xfrm>
          <a:prstGeom prst="rect">
            <a:avLst/>
          </a:prstGeom>
        </p:spPr>
      </p:pic>
      <p:pic>
        <p:nvPicPr>
          <p:cNvPr id="30" name="Graphic 29" descr="Badge with solid fill">
            <a:extLst>
              <a:ext uri="{FF2B5EF4-FFF2-40B4-BE49-F238E27FC236}">
                <a16:creationId xmlns:a16="http://schemas.microsoft.com/office/drawing/2014/main" id="{718DCA88-9E38-F94E-B2CE-0BE92E049A3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34471" y="2890566"/>
            <a:ext cx="482400" cy="482400"/>
          </a:xfrm>
          <a:prstGeom prst="rect">
            <a:avLst/>
          </a:prstGeom>
        </p:spPr>
      </p:pic>
      <p:pic>
        <p:nvPicPr>
          <p:cNvPr id="32" name="Graphic 31" descr="Badge 4 with solid fill">
            <a:extLst>
              <a:ext uri="{FF2B5EF4-FFF2-40B4-BE49-F238E27FC236}">
                <a16:creationId xmlns:a16="http://schemas.microsoft.com/office/drawing/2014/main" id="{AD3C4201-151F-7F4E-AA3B-A156F1F2FED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34471" y="4079133"/>
            <a:ext cx="482400" cy="482400"/>
          </a:xfrm>
          <a:prstGeom prst="rect">
            <a:avLst/>
          </a:prstGeom>
        </p:spPr>
      </p:pic>
      <p:pic>
        <p:nvPicPr>
          <p:cNvPr id="34" name="Graphic 33" descr="Badge 6 with solid fill">
            <a:extLst>
              <a:ext uri="{FF2B5EF4-FFF2-40B4-BE49-F238E27FC236}">
                <a16:creationId xmlns:a16="http://schemas.microsoft.com/office/drawing/2014/main" id="{7C675885-9B18-8844-A65B-DD2868C7F99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34471" y="5267700"/>
            <a:ext cx="482400" cy="48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34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assorted-color sticky notes">
            <a:extLst>
              <a:ext uri="{FF2B5EF4-FFF2-40B4-BE49-F238E27FC236}">
                <a16:creationId xmlns:a16="http://schemas.microsoft.com/office/drawing/2014/main" id="{842DE918-5861-174C-A94F-F2BBC552D5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748"/>
          <a:stretch/>
        </p:blipFill>
        <p:spPr bwMode="auto">
          <a:xfrm>
            <a:off x="337348" y="1373729"/>
            <a:ext cx="11546619" cy="8042009"/>
          </a:xfrm>
          <a:prstGeom prst="rect">
            <a:avLst/>
          </a:prstGeom>
          <a:noFill/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B2B7819-53C2-7349-BD42-93BB07518F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657"/>
            <a:ext cx="10515600" cy="1325563"/>
          </a:xfrm>
        </p:spPr>
        <p:txBody>
          <a:bodyPr/>
          <a:lstStyle/>
          <a:p>
            <a:r>
              <a:rPr lang="en-US" dirty="0"/>
              <a:t>Language and its Complexities</a:t>
            </a:r>
          </a:p>
        </p:txBody>
      </p:sp>
      <p:pic>
        <p:nvPicPr>
          <p:cNvPr id="12" name="Picture 11" descr="A yellow piece of paper with a red pen on it&#10;&#10;Description automatically generated with low confidence">
            <a:extLst>
              <a:ext uri="{FF2B5EF4-FFF2-40B4-BE49-F238E27FC236}">
                <a16:creationId xmlns:a16="http://schemas.microsoft.com/office/drawing/2014/main" id="{8846A430-6D32-354E-A322-00EA846718F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 l="12894" t="11615" r="14413" b="12894"/>
          <a:stretch/>
        </p:blipFill>
        <p:spPr>
          <a:xfrm rot="20497138">
            <a:off x="774987" y="1328211"/>
            <a:ext cx="2852646" cy="287455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1146BFF-7E62-644F-8486-E5665D7220DF}"/>
              </a:ext>
            </a:extLst>
          </p:cNvPr>
          <p:cNvSpPr txBox="1"/>
          <p:nvPr/>
        </p:nvSpPr>
        <p:spPr>
          <a:xfrm rot="20473274">
            <a:off x="1048230" y="2144191"/>
            <a:ext cx="2572299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600" dirty="0"/>
              <a:t>Every Language is defined with a list of characters called the alphabet, a list of words called the vocabulary and a set of rules to use the words called grammar.</a:t>
            </a:r>
            <a:br>
              <a:rPr lang="en-US" sz="1600" dirty="0"/>
            </a:br>
            <a:endParaRPr lang="en-US" sz="1600" dirty="0"/>
          </a:p>
        </p:txBody>
      </p:sp>
      <p:pic>
        <p:nvPicPr>
          <p:cNvPr id="20" name="Picture 19" descr="A yellow piece of paper with a red pen on it&#10;&#10;Description automatically generated with low confidence">
            <a:extLst>
              <a:ext uri="{FF2B5EF4-FFF2-40B4-BE49-F238E27FC236}">
                <a16:creationId xmlns:a16="http://schemas.microsoft.com/office/drawing/2014/main" id="{25BE0274-E6AC-254D-AB91-753053BA49C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2">
                <a:tint val="45000"/>
                <a:satMod val="400000"/>
              </a:schemeClr>
            </a:duotone>
          </a:blip>
          <a:srcRect l="12894" t="11615" r="14413" b="12894"/>
          <a:stretch/>
        </p:blipFill>
        <p:spPr>
          <a:xfrm>
            <a:off x="9015762" y="1174001"/>
            <a:ext cx="2172073" cy="218875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EE521270-BE86-8B4B-9D13-A489EFFD1DF2}"/>
              </a:ext>
            </a:extLst>
          </p:cNvPr>
          <p:cNvSpPr txBox="1"/>
          <p:nvPr/>
        </p:nvSpPr>
        <p:spPr>
          <a:xfrm>
            <a:off x="9236838" y="1760900"/>
            <a:ext cx="189367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Languages are complex and have fuzzy grammatical rules and structures.</a:t>
            </a:r>
            <a:endParaRPr lang="en-US" dirty="0"/>
          </a:p>
        </p:txBody>
      </p:sp>
      <p:pic>
        <p:nvPicPr>
          <p:cNvPr id="23" name="Picture 22" descr="A yellow piece of paper with a red pen on it&#10;&#10;Description automatically generated with low confidence">
            <a:extLst>
              <a:ext uri="{FF2B5EF4-FFF2-40B4-BE49-F238E27FC236}">
                <a16:creationId xmlns:a16="http://schemas.microsoft.com/office/drawing/2014/main" id="{B97C25E0-1D49-F74E-B157-A13EDCE5EAA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2894" t="11615" r="14413" b="12894"/>
          <a:stretch/>
        </p:blipFill>
        <p:spPr>
          <a:xfrm rot="346560">
            <a:off x="5849493" y="3816194"/>
            <a:ext cx="2172073" cy="2188758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69CF215-64AA-334A-8C47-EC1C6E75BBAF}"/>
              </a:ext>
            </a:extLst>
          </p:cNvPr>
          <p:cNvSpPr txBox="1"/>
          <p:nvPr/>
        </p:nvSpPr>
        <p:spPr>
          <a:xfrm rot="338735">
            <a:off x="5941790" y="4286686"/>
            <a:ext cx="192223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Most learning algorithms are designed to work with numbers, matrices, vectors…</a:t>
            </a:r>
          </a:p>
        </p:txBody>
      </p:sp>
    </p:spTree>
    <p:extLst>
      <p:ext uri="{BB962C8B-B14F-4D97-AF65-F5344CB8AC3E}">
        <p14:creationId xmlns:p14="http://schemas.microsoft.com/office/powerpoint/2010/main" val="2351147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2" grpId="0"/>
      <p:bldP spid="2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C4028FD-8BAA-4A19-BFDE-594D991B7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68C09B-7CEE-B24F-8290-D0C0034DA1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6995"/>
            <a:ext cx="10515600" cy="1133693"/>
          </a:xfrm>
        </p:spPr>
        <p:txBody>
          <a:bodyPr>
            <a:normAutofit/>
          </a:bodyPr>
          <a:lstStyle/>
          <a:p>
            <a:r>
              <a:rPr lang="en-US" sz="5200"/>
              <a:t>Typical NLP Workflow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09744A0-D8B1-AC1B-6CE5-282E691E824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79343326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49220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4657</TotalTime>
  <Words>231</Words>
  <Application>Microsoft Macintosh PowerPoint</Application>
  <PresentationFormat>Widescreen</PresentationFormat>
  <Paragraphs>51</Paragraphs>
  <Slides>10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Introduction to NLP</vt:lpstr>
      <vt:lpstr>Raghav Bali</vt:lpstr>
      <vt:lpstr>Agenda</vt:lpstr>
      <vt:lpstr>Natural Language</vt:lpstr>
      <vt:lpstr>What is NLP</vt:lpstr>
      <vt:lpstr>What is NLP?</vt:lpstr>
      <vt:lpstr>Applications</vt:lpstr>
      <vt:lpstr>Language and its Complexities</vt:lpstr>
      <vt:lpstr>Typical NLP Workflow</vt:lpstr>
      <vt:lpstr>Time for Some Action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Raghav Bali(MT2012108)</dc:creator>
  <cp:lastModifiedBy>Raghav Bali(MT2012108)</cp:lastModifiedBy>
  <cp:revision>21</cp:revision>
  <dcterms:created xsi:type="dcterms:W3CDTF">2022-06-18T12:44:50Z</dcterms:created>
  <dcterms:modified xsi:type="dcterms:W3CDTF">2022-06-21T18:22:05Z</dcterms:modified>
</cp:coreProperties>
</file>